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4" r:id="rId1"/>
  </p:sldMasterIdLst>
  <p:notesMasterIdLst>
    <p:notesMasterId r:id="rId18"/>
  </p:notesMasterIdLst>
  <p:handoutMasterIdLst>
    <p:handoutMasterId r:id="rId19"/>
  </p:handoutMasterIdLst>
  <p:sldIdLst>
    <p:sldId id="397" r:id="rId2"/>
    <p:sldId id="395" r:id="rId3"/>
    <p:sldId id="396" r:id="rId4"/>
    <p:sldId id="408" r:id="rId5"/>
    <p:sldId id="398" r:id="rId6"/>
    <p:sldId id="399" r:id="rId7"/>
    <p:sldId id="402" r:id="rId8"/>
    <p:sldId id="400" r:id="rId9"/>
    <p:sldId id="401" r:id="rId10"/>
    <p:sldId id="403" r:id="rId11"/>
    <p:sldId id="405" r:id="rId12"/>
    <p:sldId id="404" r:id="rId13"/>
    <p:sldId id="409" r:id="rId14"/>
    <p:sldId id="406" r:id="rId15"/>
    <p:sldId id="407" r:id="rId16"/>
    <p:sldId id="350" r:id="rId17"/>
  </p:sldIdLst>
  <p:sldSz cx="9144000" cy="6858000" type="screen4x3"/>
  <p:notesSz cx="6858000" cy="92964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7659" autoAdjust="0"/>
  </p:normalViewPr>
  <p:slideViewPr>
    <p:cSldViewPr>
      <p:cViewPr>
        <p:scale>
          <a:sx n="81" d="100"/>
          <a:sy n="81" d="100"/>
        </p:scale>
        <p:origin x="-180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5" d="100"/>
          <a:sy n="85" d="100"/>
        </p:scale>
        <p:origin x="-2712" y="81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4995"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4996"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4997"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1303B6-707C-4FF8-AD2E-255774E87F8B}" type="slidenum">
              <a:rPr lang="en-US"/>
              <a:pPr/>
              <a:t>‹#›</a:t>
            </a:fld>
            <a:endParaRPr lang="en-US"/>
          </a:p>
        </p:txBody>
      </p:sp>
    </p:spTree>
    <p:extLst>
      <p:ext uri="{BB962C8B-B14F-4D97-AF65-F5344CB8AC3E}">
        <p14:creationId xmlns:p14="http://schemas.microsoft.com/office/powerpoint/2010/main" val="160855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BBBEB14-2A10-4469-ABBF-FDB6BCA94348}" type="slidenum">
              <a:rPr lang="en-US"/>
              <a:pPr/>
              <a:t>‹#›</a:t>
            </a:fld>
            <a:endParaRPr lang="en-US"/>
          </a:p>
        </p:txBody>
      </p:sp>
    </p:spTree>
    <p:extLst>
      <p:ext uri="{BB962C8B-B14F-4D97-AF65-F5344CB8AC3E}">
        <p14:creationId xmlns:p14="http://schemas.microsoft.com/office/powerpoint/2010/main" val="30558643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Even when used in connection with a person, the term “pimp”  has been interpreted to have</a:t>
            </a:r>
            <a:r>
              <a:rPr lang="en-US" baseline="0" dirty="0" smtClean="0"/>
              <a:t> a humorous connotation. </a:t>
            </a:r>
            <a:r>
              <a:rPr lang="en-US" u="sng" baseline="0" dirty="0" err="1" smtClean="0"/>
              <a:t>Knievel</a:t>
            </a:r>
            <a:r>
              <a:rPr lang="en-US" u="sng" baseline="0" dirty="0" smtClean="0"/>
              <a:t> v. ESPN</a:t>
            </a:r>
            <a:r>
              <a:rPr lang="en-US" u="none" baseline="0" dirty="0" smtClean="0"/>
              <a:t>, 393 F.3d 1068 (9th Cir. 2005).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Although the word “pimp” may be reasonably capable of defamatory meaning when read in isolation or given its literal interpretation, the term must be read in context with all parts of the communication that are ordinarily heard or read with it. In </a:t>
            </a:r>
            <a:r>
              <a:rPr lang="en-US" u="sng" baseline="0" dirty="0" err="1" smtClean="0"/>
              <a:t>Knievel</a:t>
            </a:r>
            <a:r>
              <a:rPr lang="en-US" u="none" baseline="0" dirty="0" smtClean="0"/>
              <a:t>, the term “pimp” was used to describe </a:t>
            </a:r>
            <a:r>
              <a:rPr lang="en-US" u="none" baseline="0" dirty="0" err="1" smtClean="0"/>
              <a:t>Evel</a:t>
            </a:r>
            <a:r>
              <a:rPr lang="en-US" u="none" baseline="0" dirty="0" smtClean="0"/>
              <a:t> </a:t>
            </a:r>
            <a:r>
              <a:rPr lang="en-US" u="none" baseline="0" dirty="0" err="1" smtClean="0"/>
              <a:t>Knievel</a:t>
            </a:r>
            <a:r>
              <a:rPr lang="en-US" u="none" baseline="0" dirty="0" smtClean="0"/>
              <a:t> in a photograph on an EXPN website intended for a young audience. The website was related to extreme sports as well as the youth culture and style associated with extreme sports.  The content is lighthearted, jocular, and features slang phrases not intended for literal interpretation. A reasonable viewed of the photo and caption would have interpreted the word “pimp” in the same loose, figurative context as the rest of the website content.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“Pimp” has traditionally meant a man in charge of prostitutes, but today is an ambiguous term, used as either a compliment or insult towards a man. In its positive form, it means that someone or something is “cool.” “Pimp” can also be used when complimenting a person on his or her mastery of the subject matter or to promote, plug, or market something.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BBBEB14-2A10-4469-ABBF-FDB6BCA94348}" type="slidenum">
              <a:rPr lang="en-US" smtClean="0"/>
              <a:pPr/>
              <a:t>1</a:t>
            </a:fld>
            <a:endParaRPr lang="en-US"/>
          </a:p>
        </p:txBody>
      </p:sp>
    </p:spTree>
    <p:extLst>
      <p:ext uri="{BB962C8B-B14F-4D97-AF65-F5344CB8AC3E}">
        <p14:creationId xmlns:p14="http://schemas.microsoft.com/office/powerpoint/2010/main" val="251871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Generic, boring, template automati</a:t>
            </a:r>
            <a:r>
              <a:rPr lang="en-US" baseline="0" dirty="0" smtClean="0"/>
              <a:t>cally created by TWEN</a:t>
            </a:r>
            <a:endParaRPr lang="en-US" dirty="0"/>
          </a:p>
        </p:txBody>
      </p:sp>
      <p:sp>
        <p:nvSpPr>
          <p:cNvPr id="4" name="Slide Number Placeholder 3"/>
          <p:cNvSpPr>
            <a:spLocks noGrp="1"/>
          </p:cNvSpPr>
          <p:nvPr>
            <p:ph type="sldNum" sz="quarter" idx="10"/>
          </p:nvPr>
        </p:nvSpPr>
        <p:spPr/>
        <p:txBody>
          <a:bodyPr/>
          <a:lstStyle/>
          <a:p>
            <a:fld id="{BBBBEB14-2A10-4469-ABBF-FDB6BCA94348}" type="slidenum">
              <a:rPr lang="en-US" smtClean="0"/>
              <a:pPr/>
              <a:t>2</a:t>
            </a:fld>
            <a:endParaRPr lang="en-US"/>
          </a:p>
        </p:txBody>
      </p:sp>
    </p:spTree>
    <p:extLst>
      <p:ext uri="{BB962C8B-B14F-4D97-AF65-F5344CB8AC3E}">
        <p14:creationId xmlns:p14="http://schemas.microsoft.com/office/powerpoint/2010/main" val="128641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72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rgbClr val="FF0000"/>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A41E589-8578-4031-949D-B45976155B7D}" type="slidenum">
              <a:rPr lang="en-US" smtClean="0"/>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54761" y="6117492"/>
            <a:ext cx="1709134" cy="735015"/>
          </a:xfrm>
          <a:prstGeom prst="rect">
            <a:avLst/>
          </a:prstGeom>
        </p:spPr>
      </p:pic>
      <p:sp>
        <p:nvSpPr>
          <p:cNvPr id="13" name="Footer Placeholder 4"/>
          <p:cNvSpPr>
            <a:spLocks noGrp="1"/>
          </p:cNvSpPr>
          <p:nvPr>
            <p:ph type="ftr" sz="quarter" idx="3"/>
          </p:nvPr>
        </p:nvSpPr>
        <p:spPr>
          <a:xfrm>
            <a:off x="3505200" y="6477000"/>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0" y="6172200"/>
            <a:ext cx="3429000" cy="304800"/>
          </a:xfrm>
          <a:prstGeom prst="rect">
            <a:avLst/>
          </a:prstGeom>
        </p:spPr>
        <p:txBody>
          <a:bodyPr/>
          <a:lstStyle/>
          <a:p>
            <a:endParaRPr lang="en-US" altLang="en-US"/>
          </a:p>
        </p:txBody>
      </p:sp>
      <p:sp>
        <p:nvSpPr>
          <p:cNvPr id="6" name="Slide Number Placeholder 5"/>
          <p:cNvSpPr>
            <a:spLocks noGrp="1"/>
          </p:cNvSpPr>
          <p:nvPr>
            <p:ph type="sldNum" sz="quarter" idx="12"/>
          </p:nvPr>
        </p:nvSpPr>
        <p:spPr/>
        <p:txBody>
          <a:bodyPr/>
          <a:lstStyle/>
          <a:p>
            <a:fld id="{B4493710-8E0C-4B6C-9650-75AB46FDF9D7}" type="slidenum">
              <a:rPr lang="en-US" altLang="en-US" smtClean="0"/>
              <a:pPr/>
              <a:t>‹#›</a:t>
            </a:fld>
            <a:endParaRPr lang="en-US" altLang="en-US"/>
          </a:p>
        </p:txBody>
      </p:sp>
      <p:sp>
        <p:nvSpPr>
          <p:cNvPr id="7" name="Footer Placeholder 4"/>
          <p:cNvSpPr>
            <a:spLocks noGrp="1"/>
          </p:cNvSpPr>
          <p:nvPr>
            <p:ph type="ftr" sz="quarter" idx="3"/>
          </p:nvPr>
        </p:nvSpPr>
        <p:spPr>
          <a:xfrm>
            <a:off x="3505200" y="6477000"/>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0" y="6172200"/>
            <a:ext cx="3429000" cy="304800"/>
          </a:xfrm>
          <a:prstGeom prst="rect">
            <a:avLst/>
          </a:prstGeom>
        </p:spPr>
        <p:txBody>
          <a:bodyPr/>
          <a:lstStyle/>
          <a:p>
            <a:endParaRPr lang="en-US" altLang="en-US"/>
          </a:p>
        </p:txBody>
      </p:sp>
      <p:sp>
        <p:nvSpPr>
          <p:cNvPr id="6" name="Slide Number Placeholder 5"/>
          <p:cNvSpPr>
            <a:spLocks noGrp="1"/>
          </p:cNvSpPr>
          <p:nvPr>
            <p:ph type="sldNum" sz="quarter" idx="12"/>
          </p:nvPr>
        </p:nvSpPr>
        <p:spPr/>
        <p:txBody>
          <a:bodyPr/>
          <a:lstStyle/>
          <a:p>
            <a:fld id="{F0573913-663B-4F07-B6DD-C37095A399C3}" type="slidenum">
              <a:rPr lang="en-US" altLang="en-US" smtClean="0"/>
              <a:pPr/>
              <a:t>‹#›</a:t>
            </a:fld>
            <a:endParaRPr lang="en-US" altLang="en-US"/>
          </a:p>
        </p:txBody>
      </p:sp>
      <p:sp>
        <p:nvSpPr>
          <p:cNvPr id="7" name="Footer Placeholder 4"/>
          <p:cNvSpPr>
            <a:spLocks noGrp="1"/>
          </p:cNvSpPr>
          <p:nvPr>
            <p:ph type="ftr" sz="quarter" idx="3"/>
          </p:nvPr>
        </p:nvSpPr>
        <p:spPr>
          <a:xfrm>
            <a:off x="3505200" y="6477000"/>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429000" y="6172200"/>
            <a:ext cx="3429000" cy="304800"/>
          </a:xfrm>
          <a:prstGeom prst="rect">
            <a:avLst/>
          </a:prstGeom>
        </p:spPr>
        <p:txBody>
          <a:bodyPr/>
          <a:lstStyle/>
          <a:p>
            <a:endParaRPr lang="en-US" altLang="en-US"/>
          </a:p>
        </p:txBody>
      </p:sp>
      <p:sp>
        <p:nvSpPr>
          <p:cNvPr id="6" name="Slide Number Placeholder 5"/>
          <p:cNvSpPr>
            <a:spLocks noGrp="1"/>
          </p:cNvSpPr>
          <p:nvPr>
            <p:ph type="sldNum" sz="quarter" idx="12"/>
          </p:nvPr>
        </p:nvSpPr>
        <p:spPr/>
        <p:txBody>
          <a:bodyPr/>
          <a:lstStyle/>
          <a:p>
            <a:fld id="{76ED9313-8A97-45E8-A6D7-11F2D8CB5BCC}" type="slidenum">
              <a:rPr lang="en-US" altLang="en-US" smtClean="0"/>
              <a:pPr/>
              <a:t>‹#›</a:t>
            </a:fld>
            <a:endParaRPr lang="en-US" altLang="en-US"/>
          </a:p>
        </p:txBody>
      </p:sp>
      <p:sp>
        <p:nvSpPr>
          <p:cNvPr id="7" name="Footer Placeholder 4"/>
          <p:cNvSpPr>
            <a:spLocks noGrp="1"/>
          </p:cNvSpPr>
          <p:nvPr>
            <p:ph type="ftr" sz="quarter" idx="3"/>
          </p:nvPr>
        </p:nvSpPr>
        <p:spPr>
          <a:xfrm>
            <a:off x="3505200" y="6477000"/>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7200" b="0" cap="all" spc="-80"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7"/>
          <p:cNvSpPr>
            <a:spLocks noGrp="1"/>
          </p:cNvSpPr>
          <p:nvPr>
            <p:ph type="sldNum" sz="quarter" idx="11"/>
          </p:nvPr>
        </p:nvSpPr>
        <p:spPr/>
        <p:txBody>
          <a:bodyPr/>
          <a:lstStyle/>
          <a:p>
            <a:fld id="{BAB51E0B-2D27-4724-AF1B-683FF4DE0AFD}" type="slidenum">
              <a:rPr lang="en-US" altLang="en-US" smtClean="0"/>
              <a:pPr/>
              <a:t>‹#›</a:t>
            </a:fld>
            <a:endParaRPr lang="en-US" altLang="en-US"/>
          </a:p>
        </p:txBody>
      </p:sp>
      <p:sp>
        <p:nvSpPr>
          <p:cNvPr id="10" name="Footer Placeholder 4"/>
          <p:cNvSpPr>
            <a:spLocks noGrp="1"/>
          </p:cNvSpPr>
          <p:nvPr>
            <p:ph type="ftr" sz="quarter" idx="3"/>
          </p:nvPr>
        </p:nvSpPr>
        <p:spPr>
          <a:xfrm>
            <a:off x="3505200" y="6477000"/>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6206B6A-F4B4-4B50-8377-4B22E45C0D2A}" type="slidenum">
              <a:rPr lang="en-US" altLang="en-US" smtClean="0"/>
              <a:pPr/>
              <a:t>‹#›</a:t>
            </a:fld>
            <a:endParaRPr lang="en-US" altLang="en-US"/>
          </a:p>
        </p:txBody>
      </p:sp>
      <p:sp>
        <p:nvSpPr>
          <p:cNvPr id="8" name="Footer Placeholder 4"/>
          <p:cNvSpPr txBox="1">
            <a:spLocks/>
          </p:cNvSpPr>
          <p:nvPr userDrawn="1"/>
        </p:nvSpPr>
        <p:spPr>
          <a:xfrm>
            <a:off x="3505200" y="6477000"/>
            <a:ext cx="3429000" cy="283845"/>
          </a:xfrm>
          <a:prstGeom prst="rect">
            <a:avLst/>
          </a:prstGeom>
        </p:spPr>
        <p:txBody>
          <a:bodyPr vert="horz" lIns="91440" tIns="45720" rIns="91440" bIns="45720" rtlCol="0" anchor="t"/>
          <a:lstStyle>
            <a:defPPr>
              <a:defRPr lang="en-US"/>
            </a:defPPr>
            <a:lvl1pPr algn="r"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dirty="0" smtClean="0"/>
              <a:t>Professor Jennifer M. Cooper</a:t>
            </a:r>
            <a:endParaRPr lang="en-US" alt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3429000" y="6172200"/>
            <a:ext cx="3429000" cy="304800"/>
          </a:xfrm>
          <a:prstGeom prst="rect">
            <a:avLst/>
          </a:prstGeom>
        </p:spPr>
        <p:txBody>
          <a:bodyPr/>
          <a:lstStyle/>
          <a:p>
            <a:endParaRPr lang="en-US" altLang="en-US"/>
          </a:p>
        </p:txBody>
      </p:sp>
      <p:sp>
        <p:nvSpPr>
          <p:cNvPr id="9" name="Slide Number Placeholder 8"/>
          <p:cNvSpPr>
            <a:spLocks noGrp="1"/>
          </p:cNvSpPr>
          <p:nvPr>
            <p:ph type="sldNum" sz="quarter" idx="12"/>
          </p:nvPr>
        </p:nvSpPr>
        <p:spPr/>
        <p:txBody>
          <a:bodyPr/>
          <a:lstStyle/>
          <a:p>
            <a:fld id="{58B3DC55-165C-4DC2-AED4-F055B277686B}" type="slidenum">
              <a:rPr lang="en-US" altLang="en-US" smtClean="0"/>
              <a:pPr/>
              <a:t>‹#›</a:t>
            </a:fld>
            <a:endParaRPr lang="en-US" altLang="en-US"/>
          </a:p>
        </p:txBody>
      </p:sp>
      <p:sp>
        <p:nvSpPr>
          <p:cNvPr id="10" name="Footer Placeholder 4"/>
          <p:cNvSpPr>
            <a:spLocks noGrp="1"/>
          </p:cNvSpPr>
          <p:nvPr>
            <p:ph type="ftr" sz="quarter" idx="13"/>
          </p:nvPr>
        </p:nvSpPr>
        <p:spPr>
          <a:xfrm>
            <a:off x="3505200" y="6477000"/>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sp>
        <p:nvSpPr>
          <p:cNvPr id="11" name="Title 10"/>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429000" y="6172200"/>
            <a:ext cx="3429000" cy="304800"/>
          </a:xfrm>
          <a:prstGeom prst="rect">
            <a:avLst/>
          </a:prstGeom>
        </p:spPr>
        <p:txBody>
          <a:bodyPr/>
          <a:lstStyle/>
          <a:p>
            <a:endParaRPr lang="en-US" altLang="en-US"/>
          </a:p>
        </p:txBody>
      </p:sp>
      <p:sp>
        <p:nvSpPr>
          <p:cNvPr id="5" name="Slide Number Placeholder 4"/>
          <p:cNvSpPr>
            <a:spLocks noGrp="1"/>
          </p:cNvSpPr>
          <p:nvPr>
            <p:ph type="sldNum" sz="quarter" idx="12"/>
          </p:nvPr>
        </p:nvSpPr>
        <p:spPr/>
        <p:txBody>
          <a:bodyPr/>
          <a:lstStyle/>
          <a:p>
            <a:fld id="{B14AEC50-CBE1-441A-94EF-E802B1E957BB}" type="slidenum">
              <a:rPr lang="en-US" altLang="en-US" smtClean="0"/>
              <a:pPr/>
              <a:t>‹#›</a:t>
            </a:fld>
            <a:endParaRPr lang="en-US" altLang="en-US"/>
          </a:p>
        </p:txBody>
      </p:sp>
      <p:sp>
        <p:nvSpPr>
          <p:cNvPr id="6" name="Footer Placeholder 4"/>
          <p:cNvSpPr>
            <a:spLocks noGrp="1"/>
          </p:cNvSpPr>
          <p:nvPr>
            <p:ph type="ftr" sz="quarter" idx="3"/>
          </p:nvPr>
        </p:nvSpPr>
        <p:spPr>
          <a:xfrm>
            <a:off x="3505200" y="6477000"/>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0" y="6172200"/>
            <a:ext cx="3429000" cy="304800"/>
          </a:xfrm>
          <a:prstGeom prst="rect">
            <a:avLst/>
          </a:prstGeom>
        </p:spPr>
        <p:txBody>
          <a:bodyPr/>
          <a:lstStyle/>
          <a:p>
            <a:endParaRPr lang="en-US" altLang="en-US"/>
          </a:p>
        </p:txBody>
      </p:sp>
      <p:sp>
        <p:nvSpPr>
          <p:cNvPr id="4" name="Slide Number Placeholder 3"/>
          <p:cNvSpPr>
            <a:spLocks noGrp="1"/>
          </p:cNvSpPr>
          <p:nvPr>
            <p:ph type="sldNum" sz="quarter" idx="12"/>
          </p:nvPr>
        </p:nvSpPr>
        <p:spPr/>
        <p:txBody>
          <a:bodyPr/>
          <a:lstStyle/>
          <a:p>
            <a:fld id="{25E3F7DF-17A0-4FA7-A7C1-9BCFF48A7E41}" type="slidenum">
              <a:rPr lang="en-US" altLang="en-US" smtClean="0"/>
              <a:pPr/>
              <a:t>‹#›</a:t>
            </a:fld>
            <a:endParaRPr lang="en-US" altLang="en-US"/>
          </a:p>
        </p:txBody>
      </p:sp>
      <p:sp>
        <p:nvSpPr>
          <p:cNvPr id="5" name="Footer Placeholder 4"/>
          <p:cNvSpPr>
            <a:spLocks noGrp="1"/>
          </p:cNvSpPr>
          <p:nvPr>
            <p:ph type="ftr" sz="quarter" idx="3"/>
          </p:nvPr>
        </p:nvSpPr>
        <p:spPr>
          <a:xfrm>
            <a:off x="3505200" y="6477000"/>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29000" y="6172200"/>
            <a:ext cx="3429000" cy="304800"/>
          </a:xfrm>
          <a:prstGeom prst="rect">
            <a:avLst/>
          </a:prstGeom>
        </p:spPr>
        <p:txBody>
          <a:bodyPr/>
          <a:lstStyle/>
          <a:p>
            <a:endParaRPr lang="en-US" altLang="en-US"/>
          </a:p>
        </p:txBody>
      </p:sp>
      <p:sp>
        <p:nvSpPr>
          <p:cNvPr id="7" name="Slide Number Placeholder 6"/>
          <p:cNvSpPr>
            <a:spLocks noGrp="1"/>
          </p:cNvSpPr>
          <p:nvPr>
            <p:ph type="sldNum" sz="quarter" idx="12"/>
          </p:nvPr>
        </p:nvSpPr>
        <p:spPr/>
        <p:txBody>
          <a:bodyPr/>
          <a:lstStyle/>
          <a:p>
            <a:fld id="{94D4D75F-A5F1-4D68-9F15-C026147759BA}" type="slidenum">
              <a:rPr lang="en-US" altLang="en-US" smtClean="0"/>
              <a:pPr/>
              <a:t>‹#›</a:t>
            </a:fld>
            <a:endParaRPr lang="en-US" alt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4"/>
          <p:cNvSpPr>
            <a:spLocks noGrp="1"/>
          </p:cNvSpPr>
          <p:nvPr>
            <p:ph type="ftr" sz="quarter" idx="3"/>
          </p:nvPr>
        </p:nvSpPr>
        <p:spPr>
          <a:xfrm>
            <a:off x="3505200" y="6497955"/>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510540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8674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5297FEF-DE72-45B8-9CDB-F7568DD21463}" type="slidenum">
              <a:rPr lang="en-US" altLang="en-US" smtClean="0"/>
              <a:pPr/>
              <a:t>‹#›</a:t>
            </a:fld>
            <a:endParaRPr lang="en-US" altLang="en-US"/>
          </a:p>
        </p:txBody>
      </p:sp>
      <p:sp>
        <p:nvSpPr>
          <p:cNvPr id="8" name="Title 7"/>
          <p:cNvSpPr>
            <a:spLocks noGrp="1"/>
          </p:cNvSpPr>
          <p:nvPr>
            <p:ph type="title"/>
          </p:nvPr>
        </p:nvSpPr>
        <p:spPr>
          <a:xfrm>
            <a:off x="457200" y="5257800"/>
            <a:ext cx="8153400" cy="609600"/>
          </a:xfrm>
        </p:spPr>
        <p:txBody>
          <a:bodyPr anchor="t">
            <a:normAutofit/>
          </a:bodyPr>
          <a:lstStyle>
            <a:lvl1pPr>
              <a:defRPr sz="2800">
                <a:solidFill>
                  <a:srgbClr val="FF0000"/>
                </a:solidFill>
              </a:defRPr>
            </a:lvl1pPr>
          </a:lstStyle>
          <a:p>
            <a:r>
              <a:rPr lang="en-US" dirty="0"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05200" y="6477000"/>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54761" y="6117492"/>
            <a:ext cx="1709134" cy="735015"/>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1"/>
            <a:ext cx="77724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05200" y="6477000"/>
            <a:ext cx="3429000" cy="283845"/>
          </a:xfrm>
          <a:prstGeom prst="rect">
            <a:avLst/>
          </a:prstGeom>
        </p:spPr>
        <p:txBody>
          <a:bodyPr vert="horz" lIns="91440" tIns="45720" rIns="91440" bIns="45720" rtlCol="0" anchor="t"/>
          <a:lstStyle>
            <a:lvl1pPr algn="r">
              <a:defRPr sz="1000">
                <a:solidFill>
                  <a:schemeClr val="tx1"/>
                </a:solidFill>
              </a:defRPr>
            </a:lvl1pPr>
          </a:lstStyle>
          <a:p>
            <a:r>
              <a:rPr lang="en-US" altLang="en-US" dirty="0" smtClean="0"/>
              <a:t>Professor Jennifer M. Cooper</a:t>
            </a:r>
            <a:endParaRPr lang="en-US" alt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6D657AA7-7A65-458A-9748-11C1F63AEE53}" type="slidenum">
              <a:rPr lang="en-US" altLang="en-US" smtClean="0"/>
              <a:pPr/>
              <a:t>‹#›</a:t>
            </a:fld>
            <a:endParaRPr lang="en-US"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6954761" y="6117492"/>
            <a:ext cx="1709134" cy="735015"/>
          </a:xfrm>
          <a:prstGeom prst="rect">
            <a:avLst/>
          </a:prstGeom>
        </p:spPr>
      </p:pic>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mcooper@tjsl.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lawschool.westlaw.com/manage/homepage.aspx?courseid=113570" TargetMode="Externa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3200400" cy="4953000"/>
          </a:xfrm>
        </p:spPr>
        <p:txBody>
          <a:bodyPr/>
          <a:lstStyle/>
          <a:p>
            <a:pPr algn="ctr"/>
            <a:r>
              <a:rPr lang="en-US" sz="6000" dirty="0" smtClean="0">
                <a:latin typeface="American Typewriter"/>
                <a:cs typeface="American Typewriter"/>
              </a:rPr>
              <a:t>HOW TO</a:t>
            </a:r>
            <a:r>
              <a:rPr lang="en-US" sz="6000" dirty="0" smtClean="0"/>
              <a:t/>
            </a:r>
            <a:br>
              <a:rPr lang="en-US" sz="6000" dirty="0" smtClean="0"/>
            </a:br>
            <a:r>
              <a:rPr lang="en-US" sz="9600" b="1" dirty="0" smtClean="0">
                <a:effectLst>
                  <a:glow rad="228600">
                    <a:schemeClr val="accent6">
                      <a:satMod val="175000"/>
                      <a:alpha val="40000"/>
                    </a:schemeClr>
                  </a:glow>
                  <a:innerShdw blurRad="63500" dist="50800" dir="13500000">
                    <a:prstClr val="black">
                      <a:alpha val="50000"/>
                    </a:prstClr>
                  </a:innerShdw>
                </a:effectLst>
                <a:latin typeface="Harrington"/>
                <a:cs typeface="Harrington"/>
              </a:rPr>
              <a:t>pimp</a:t>
            </a:r>
            <a:r>
              <a:rPr lang="en-US" sz="6000" dirty="0" smtClean="0"/>
              <a:t/>
            </a:r>
            <a:br>
              <a:rPr lang="en-US" sz="6000" dirty="0" smtClean="0"/>
            </a:br>
            <a:r>
              <a:rPr lang="en-US" sz="6000" dirty="0" smtClean="0">
                <a:latin typeface="American Typewriter"/>
                <a:cs typeface="American Typewriter"/>
              </a:rPr>
              <a:t>your </a:t>
            </a:r>
            <a:r>
              <a:rPr lang="en-US" sz="6000" dirty="0" err="1" smtClean="0">
                <a:latin typeface="American Typewriter"/>
                <a:cs typeface="American Typewriter"/>
              </a:rPr>
              <a:t>twen</a:t>
            </a:r>
            <a:endParaRPr lang="en-US" sz="6000" dirty="0">
              <a:latin typeface="American Typewriter"/>
              <a:cs typeface="American Typewriter"/>
            </a:endParaRPr>
          </a:p>
        </p:txBody>
      </p:sp>
      <p:sp>
        <p:nvSpPr>
          <p:cNvPr id="11" name="Subtitle 10"/>
          <p:cNvSpPr>
            <a:spLocks noGrp="1"/>
          </p:cNvSpPr>
          <p:nvPr>
            <p:ph type="subTitle" idx="1"/>
          </p:nvPr>
        </p:nvSpPr>
        <p:spPr>
          <a:xfrm>
            <a:off x="152400" y="5562600"/>
            <a:ext cx="3733800" cy="914400"/>
          </a:xfrm>
        </p:spPr>
        <p:txBody>
          <a:bodyPr>
            <a:normAutofit fontScale="92500"/>
          </a:bodyPr>
          <a:lstStyle/>
          <a:p>
            <a:r>
              <a:rPr lang="en-US" sz="2800" b="1" dirty="0" smtClean="0">
                <a:solidFill>
                  <a:schemeClr val="tx1"/>
                </a:solidFill>
                <a:effectLst>
                  <a:glow rad="228600">
                    <a:schemeClr val="accent6">
                      <a:satMod val="175000"/>
                      <a:alpha val="40000"/>
                    </a:schemeClr>
                  </a:glow>
                </a:effectLst>
                <a:latin typeface="Harrington"/>
                <a:cs typeface="Harrington"/>
              </a:rPr>
              <a:t>Jennifer M. Cooper</a:t>
            </a:r>
          </a:p>
          <a:p>
            <a:endParaRPr lang="en-US" dirty="0"/>
          </a:p>
        </p:txBody>
      </p:sp>
      <p:sp>
        <p:nvSpPr>
          <p:cNvPr id="4" name="Slide Number Placeholder 3"/>
          <p:cNvSpPr>
            <a:spLocks noGrp="1"/>
          </p:cNvSpPr>
          <p:nvPr>
            <p:ph type="sldNum" sz="quarter" idx="12"/>
          </p:nvPr>
        </p:nvSpPr>
        <p:spPr/>
        <p:txBody>
          <a:bodyPr/>
          <a:lstStyle/>
          <a:p>
            <a:fld id="{76ED9313-8A97-45E8-A6D7-11F2D8CB5BCC}" type="slidenum">
              <a:rPr lang="en-US" altLang="en-US" smtClean="0"/>
              <a:pPr/>
              <a:t>1</a:t>
            </a:fld>
            <a:endParaRPr lang="en-US" altLang="en-US"/>
          </a:p>
        </p:txBody>
      </p:sp>
      <p:sp>
        <p:nvSpPr>
          <p:cNvPr id="5" name="Footer Placeholder 4"/>
          <p:cNvSpPr>
            <a:spLocks noGrp="1"/>
          </p:cNvSpPr>
          <p:nvPr>
            <p:ph type="ftr" sz="quarter" idx="3"/>
          </p:nvPr>
        </p:nvSpPr>
        <p:spPr/>
        <p:txBody>
          <a:bodyPr/>
          <a:lstStyle/>
          <a:p>
            <a:r>
              <a:rPr lang="en-US" altLang="en-US" smtClean="0"/>
              <a:t>Professor Jennifer M. Cooper</a:t>
            </a:r>
            <a:endParaRPr lang="en-US" altLang="en-US" dirty="0"/>
          </a:p>
        </p:txBody>
      </p:sp>
      <p:pic>
        <p:nvPicPr>
          <p:cNvPr id="17" name="Picture 16" descr="Pimp My R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9601"/>
            <a:ext cx="4938349" cy="7001203"/>
          </a:xfrm>
          <a:prstGeom prst="rect">
            <a:avLst/>
          </a:prstGeom>
        </p:spPr>
      </p:pic>
    </p:spTree>
    <p:extLst>
      <p:ext uri="{BB962C8B-B14F-4D97-AF65-F5344CB8AC3E}">
        <p14:creationId xmlns:p14="http://schemas.microsoft.com/office/powerpoint/2010/main" val="29406121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297FEF-DE72-45B8-9CDB-F7568DD21463}" type="slidenum">
              <a:rPr lang="en-US" altLang="en-US" smtClean="0"/>
              <a:pPr/>
              <a:t>10</a:t>
            </a:fld>
            <a:endParaRPr lang="en-US" altLang="en-US"/>
          </a:p>
        </p:txBody>
      </p:sp>
      <p:sp>
        <p:nvSpPr>
          <p:cNvPr id="5" name="Title 4"/>
          <p:cNvSpPr>
            <a:spLocks noGrp="1"/>
          </p:cNvSpPr>
          <p:nvPr>
            <p:ph type="title"/>
          </p:nvPr>
        </p:nvSpPr>
        <p:spPr/>
        <p:txBody>
          <a:bodyPr/>
          <a:lstStyle/>
          <a:p>
            <a:r>
              <a:rPr lang="en-US" dirty="0" smtClean="0"/>
              <a:t>Add in-text hyperlinks </a:t>
            </a:r>
            <a:endParaRPr lang="en-US" dirty="0"/>
          </a:p>
        </p:txBody>
      </p:sp>
      <p:pic>
        <p:nvPicPr>
          <p:cNvPr id="9" name="Picture Placeholder 8"/>
          <p:cNvPicPr>
            <a:picLocks noGrp="1" noChangeAspect="1"/>
          </p:cNvPicPr>
          <p:nvPr>
            <p:ph type="pic" idx="1"/>
          </p:nvPr>
        </p:nvPicPr>
        <p:blipFill>
          <a:blip r:embed="rId2"/>
          <a:srcRect t="2497" b="2497"/>
          <a:stretch>
            <a:fillRect/>
          </a:stretch>
        </p:blipFill>
        <p:spPr/>
      </p:pic>
      <p:sp>
        <p:nvSpPr>
          <p:cNvPr id="11"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cxnSp>
        <p:nvCxnSpPr>
          <p:cNvPr id="13" name="Straight Arrow Connector 12"/>
          <p:cNvCxnSpPr/>
          <p:nvPr/>
        </p:nvCxnSpPr>
        <p:spPr>
          <a:xfrm flipH="1" flipV="1">
            <a:off x="3657600" y="1219200"/>
            <a:ext cx="2514600" cy="3352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96000" y="4572000"/>
            <a:ext cx="2667000" cy="1200329"/>
          </a:xfrm>
          <a:prstGeom prst="rect">
            <a:avLst/>
          </a:prstGeom>
          <a:noFill/>
        </p:spPr>
        <p:txBody>
          <a:bodyPr wrap="square" rtlCol="0">
            <a:spAutoFit/>
          </a:bodyPr>
          <a:lstStyle/>
          <a:p>
            <a:r>
              <a:rPr lang="en-US" dirty="0" smtClean="0"/>
              <a:t>Select text in textbox, click Hyperlink Tool in toolbar, copy or type in </a:t>
            </a:r>
            <a:r>
              <a:rPr lang="en-US" dirty="0" err="1" smtClean="0"/>
              <a:t>url</a:t>
            </a:r>
            <a:r>
              <a:rPr lang="en-US" dirty="0" smtClean="0"/>
              <a:t>, click OK</a:t>
            </a:r>
            <a:endParaRPr lang="en-US" dirty="0"/>
          </a:p>
        </p:txBody>
      </p:sp>
      <p:cxnSp>
        <p:nvCxnSpPr>
          <p:cNvPr id="19" name="Straight Arrow Connector 18"/>
          <p:cNvCxnSpPr/>
          <p:nvPr/>
        </p:nvCxnSpPr>
        <p:spPr>
          <a:xfrm flipV="1">
            <a:off x="6172200" y="2514600"/>
            <a:ext cx="609600" cy="205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257800" y="1219200"/>
            <a:ext cx="914400" cy="3352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1582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l="-81" r="-81"/>
          <a:stretch>
            <a:fillRect/>
          </a:stretch>
        </p:blipFill>
        <p:spPr/>
      </p:pic>
      <p:sp>
        <p:nvSpPr>
          <p:cNvPr id="3" name="Text Placeholder 2"/>
          <p:cNvSpPr>
            <a:spLocks noGrp="1"/>
          </p:cNvSpPr>
          <p:nvPr>
            <p:ph type="body" sz="half" idx="2"/>
          </p:nvPr>
        </p:nvSpPr>
        <p:spPr/>
        <p:txBody>
          <a:bodyPr/>
          <a:lstStyle/>
          <a:p>
            <a:r>
              <a:rPr lang="en-US" dirty="0" smtClean="0"/>
              <a:t>Yes, you can add video to TWEN!</a:t>
            </a:r>
            <a:endParaRPr lang="en-US" dirty="0"/>
          </a:p>
        </p:txBody>
      </p:sp>
      <p:sp>
        <p:nvSpPr>
          <p:cNvPr id="4" name="Slide Number Placeholder 3"/>
          <p:cNvSpPr>
            <a:spLocks noGrp="1"/>
          </p:cNvSpPr>
          <p:nvPr>
            <p:ph type="sldNum" sz="quarter" idx="12"/>
          </p:nvPr>
        </p:nvSpPr>
        <p:spPr/>
        <p:txBody>
          <a:bodyPr/>
          <a:lstStyle/>
          <a:p>
            <a:fld id="{C5297FEF-DE72-45B8-9CDB-F7568DD21463}" type="slidenum">
              <a:rPr lang="en-US" altLang="en-US" smtClean="0"/>
              <a:pPr/>
              <a:t>11</a:t>
            </a:fld>
            <a:endParaRPr lang="en-US" altLang="en-US"/>
          </a:p>
        </p:txBody>
      </p:sp>
      <p:sp>
        <p:nvSpPr>
          <p:cNvPr id="5" name="Title 4"/>
          <p:cNvSpPr>
            <a:spLocks noGrp="1"/>
          </p:cNvSpPr>
          <p:nvPr>
            <p:ph type="title"/>
          </p:nvPr>
        </p:nvSpPr>
        <p:spPr/>
        <p:txBody>
          <a:bodyPr/>
          <a:lstStyle/>
          <a:p>
            <a:r>
              <a:rPr lang="en-US" dirty="0" smtClean="0"/>
              <a:t>Embed videos into content module</a:t>
            </a:r>
            <a:endParaRPr lang="en-US" dirty="0"/>
          </a:p>
        </p:txBody>
      </p:sp>
      <p:sp>
        <p:nvSpPr>
          <p:cNvPr id="8"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spTree>
    <p:extLst>
      <p:ext uri="{BB962C8B-B14F-4D97-AF65-F5344CB8AC3E}">
        <p14:creationId xmlns:p14="http://schemas.microsoft.com/office/powerpoint/2010/main" val="19512601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l="-44323" r="-44323"/>
          <a:stretch>
            <a:fillRect/>
          </a:stretch>
        </p:blipFill>
        <p:spPr/>
      </p:pic>
      <p:sp>
        <p:nvSpPr>
          <p:cNvPr id="4" name="Slide Number Placeholder 3"/>
          <p:cNvSpPr>
            <a:spLocks noGrp="1"/>
          </p:cNvSpPr>
          <p:nvPr>
            <p:ph type="sldNum" sz="quarter" idx="12"/>
          </p:nvPr>
        </p:nvSpPr>
        <p:spPr/>
        <p:txBody>
          <a:bodyPr/>
          <a:lstStyle/>
          <a:p>
            <a:fld id="{C5297FEF-DE72-45B8-9CDB-F7568DD21463}" type="slidenum">
              <a:rPr lang="en-US" altLang="en-US" smtClean="0"/>
              <a:pPr/>
              <a:t>12</a:t>
            </a:fld>
            <a:endParaRPr lang="en-US" altLang="en-US"/>
          </a:p>
        </p:txBody>
      </p:sp>
      <p:sp>
        <p:nvSpPr>
          <p:cNvPr id="5" name="Title 4"/>
          <p:cNvSpPr>
            <a:spLocks noGrp="1"/>
          </p:cNvSpPr>
          <p:nvPr>
            <p:ph type="title"/>
          </p:nvPr>
        </p:nvSpPr>
        <p:spPr/>
        <p:txBody>
          <a:bodyPr/>
          <a:lstStyle/>
          <a:p>
            <a:r>
              <a:rPr lang="en-US" dirty="0" smtClean="0"/>
              <a:t>copy embed code, paste into </a:t>
            </a:r>
            <a:r>
              <a:rPr lang="en-US" dirty="0" err="1" smtClean="0"/>
              <a:t>twen</a:t>
            </a:r>
            <a:endParaRPr lang="en-US" dirty="0"/>
          </a:p>
        </p:txBody>
      </p:sp>
      <p:sp>
        <p:nvSpPr>
          <p:cNvPr id="8"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cxnSp>
        <p:nvCxnSpPr>
          <p:cNvPr id="11" name="Straight Arrow Connector 10"/>
          <p:cNvCxnSpPr/>
          <p:nvPr/>
        </p:nvCxnSpPr>
        <p:spPr>
          <a:xfrm flipV="1">
            <a:off x="1600200" y="3505200"/>
            <a:ext cx="16764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2400" y="3657600"/>
            <a:ext cx="1905000" cy="1477328"/>
          </a:xfrm>
          <a:prstGeom prst="rect">
            <a:avLst/>
          </a:prstGeom>
          <a:noFill/>
        </p:spPr>
        <p:txBody>
          <a:bodyPr wrap="square" rtlCol="0">
            <a:spAutoFit/>
          </a:bodyPr>
          <a:lstStyle/>
          <a:p>
            <a:r>
              <a:rPr lang="en-US" dirty="0" smtClean="0"/>
              <a:t>Click “Share” button, then “Embed” button, copy embed code</a:t>
            </a:r>
            <a:endParaRPr lang="en-US" dirty="0"/>
          </a:p>
        </p:txBody>
      </p:sp>
      <p:cxnSp>
        <p:nvCxnSpPr>
          <p:cNvPr id="16" name="Straight Arrow Connector 15"/>
          <p:cNvCxnSpPr/>
          <p:nvPr/>
        </p:nvCxnSpPr>
        <p:spPr>
          <a:xfrm flipV="1">
            <a:off x="1752600" y="3962400"/>
            <a:ext cx="2895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914400" y="4572000"/>
            <a:ext cx="1752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5608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l="-44479" r="-44479"/>
          <a:stretch>
            <a:fillRect/>
          </a:stretch>
        </p:blipFill>
        <p:spPr/>
      </p:pic>
      <p:sp>
        <p:nvSpPr>
          <p:cNvPr id="4" name="Slide Number Placeholder 3"/>
          <p:cNvSpPr>
            <a:spLocks noGrp="1"/>
          </p:cNvSpPr>
          <p:nvPr>
            <p:ph type="sldNum" sz="quarter" idx="12"/>
          </p:nvPr>
        </p:nvSpPr>
        <p:spPr/>
        <p:txBody>
          <a:bodyPr/>
          <a:lstStyle/>
          <a:p>
            <a:fld id="{C5297FEF-DE72-45B8-9CDB-F7568DD21463}" type="slidenum">
              <a:rPr lang="en-US" altLang="en-US" smtClean="0"/>
              <a:pPr/>
              <a:t>13</a:t>
            </a:fld>
            <a:endParaRPr lang="en-US" altLang="en-US"/>
          </a:p>
        </p:txBody>
      </p:sp>
      <p:sp>
        <p:nvSpPr>
          <p:cNvPr id="5" name="Title 4"/>
          <p:cNvSpPr>
            <a:spLocks noGrp="1"/>
          </p:cNvSpPr>
          <p:nvPr>
            <p:ph type="title"/>
          </p:nvPr>
        </p:nvSpPr>
        <p:spPr>
          <a:xfrm>
            <a:off x="457200" y="5257800"/>
            <a:ext cx="8153400" cy="1143000"/>
          </a:xfrm>
        </p:spPr>
        <p:txBody>
          <a:bodyPr>
            <a:normAutofit/>
          </a:bodyPr>
          <a:lstStyle/>
          <a:p>
            <a:r>
              <a:rPr lang="en-US" dirty="0" smtClean="0"/>
              <a:t>Paste embed code into hyperlink tool</a:t>
            </a:r>
            <a:endParaRPr lang="en-US" dirty="0"/>
          </a:p>
        </p:txBody>
      </p:sp>
      <p:cxnSp>
        <p:nvCxnSpPr>
          <p:cNvPr id="9" name="Straight Arrow Connector 8"/>
          <p:cNvCxnSpPr/>
          <p:nvPr/>
        </p:nvCxnSpPr>
        <p:spPr>
          <a:xfrm flipV="1">
            <a:off x="1676400" y="1752600"/>
            <a:ext cx="1219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400" y="2057400"/>
            <a:ext cx="1676400" cy="2031325"/>
          </a:xfrm>
          <a:prstGeom prst="rect">
            <a:avLst/>
          </a:prstGeom>
          <a:noFill/>
        </p:spPr>
        <p:txBody>
          <a:bodyPr wrap="square" rtlCol="0">
            <a:spAutoFit/>
          </a:bodyPr>
          <a:lstStyle/>
          <a:p>
            <a:r>
              <a:rPr lang="en-US" dirty="0" smtClean="0"/>
              <a:t>Click hyperlink tool on toolbar, paste embed code. DO NOT type anything in “Title” box.</a:t>
            </a:r>
            <a:endParaRPr lang="en-US" dirty="0"/>
          </a:p>
        </p:txBody>
      </p:sp>
      <p:cxnSp>
        <p:nvCxnSpPr>
          <p:cNvPr id="13" name="Straight Arrow Connector 12"/>
          <p:cNvCxnSpPr/>
          <p:nvPr/>
        </p:nvCxnSpPr>
        <p:spPr>
          <a:xfrm flipV="1">
            <a:off x="1600200" y="2667000"/>
            <a:ext cx="1295400"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spTree>
    <p:extLst>
      <p:ext uri="{BB962C8B-B14F-4D97-AF65-F5344CB8AC3E}">
        <p14:creationId xmlns:p14="http://schemas.microsoft.com/office/powerpoint/2010/main" val="5603635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EN Mobile.png"/>
          <p:cNvPicPr>
            <a:picLocks noGrp="1" noChangeAspect="1"/>
          </p:cNvPicPr>
          <p:nvPr>
            <p:ph type="pic" idx="1"/>
          </p:nvPr>
        </p:nvPicPr>
        <p:blipFill>
          <a:blip r:embed="rId2">
            <a:extLst>
              <a:ext uri="{28A0092B-C50C-407E-A947-70E740481C1C}">
                <a14:useLocalDpi xmlns:a14="http://schemas.microsoft.com/office/drawing/2010/main" val="0"/>
              </a:ext>
            </a:extLst>
          </a:blip>
          <a:srcRect l="-82226" r="-82226"/>
          <a:stretch>
            <a:fillRect/>
          </a:stretch>
        </p:blipFill>
        <p:spPr>
          <a:xfrm>
            <a:off x="0" y="0"/>
            <a:ext cx="9000877" cy="5105400"/>
          </a:xfrm>
        </p:spPr>
      </p:pic>
      <p:sp>
        <p:nvSpPr>
          <p:cNvPr id="3" name="Text Placeholder 2"/>
          <p:cNvSpPr>
            <a:spLocks noGrp="1"/>
          </p:cNvSpPr>
          <p:nvPr>
            <p:ph type="body" sz="half" idx="2"/>
          </p:nvPr>
        </p:nvSpPr>
        <p:spPr/>
        <p:txBody>
          <a:bodyPr/>
          <a:lstStyle/>
          <a:p>
            <a:r>
              <a:rPr lang="en-US" dirty="0" smtClean="0"/>
              <a:t>Put your class TWEN page in your students’ pockets</a:t>
            </a:r>
            <a:endParaRPr lang="en-US" dirty="0"/>
          </a:p>
        </p:txBody>
      </p:sp>
      <p:sp>
        <p:nvSpPr>
          <p:cNvPr id="4" name="Slide Number Placeholder 3"/>
          <p:cNvSpPr>
            <a:spLocks noGrp="1"/>
          </p:cNvSpPr>
          <p:nvPr>
            <p:ph type="sldNum" sz="quarter" idx="12"/>
          </p:nvPr>
        </p:nvSpPr>
        <p:spPr/>
        <p:txBody>
          <a:bodyPr/>
          <a:lstStyle/>
          <a:p>
            <a:fld id="{C5297FEF-DE72-45B8-9CDB-F7568DD21463}" type="slidenum">
              <a:rPr lang="en-US" altLang="en-US" smtClean="0"/>
              <a:pPr/>
              <a:t>14</a:t>
            </a:fld>
            <a:endParaRPr lang="en-US" altLang="en-US"/>
          </a:p>
        </p:txBody>
      </p:sp>
      <p:sp>
        <p:nvSpPr>
          <p:cNvPr id="5" name="Title 4"/>
          <p:cNvSpPr>
            <a:spLocks noGrp="1"/>
          </p:cNvSpPr>
          <p:nvPr>
            <p:ph type="title"/>
          </p:nvPr>
        </p:nvSpPr>
        <p:spPr/>
        <p:txBody>
          <a:bodyPr/>
          <a:lstStyle/>
          <a:p>
            <a:r>
              <a:rPr lang="en-US" dirty="0" smtClean="0"/>
              <a:t>Mobile classroom</a:t>
            </a:r>
            <a:endParaRPr lang="en-US" dirty="0"/>
          </a:p>
        </p:txBody>
      </p:sp>
      <p:cxnSp>
        <p:nvCxnSpPr>
          <p:cNvPr id="9" name="Straight Arrow Connector 8"/>
          <p:cNvCxnSpPr/>
          <p:nvPr/>
        </p:nvCxnSpPr>
        <p:spPr>
          <a:xfrm flipV="1">
            <a:off x="1828800" y="685800"/>
            <a:ext cx="1066800" cy="106680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400" y="1828800"/>
            <a:ext cx="3048000" cy="615553"/>
          </a:xfrm>
          <a:prstGeom prst="rect">
            <a:avLst/>
          </a:prstGeom>
          <a:noFill/>
        </p:spPr>
        <p:txBody>
          <a:bodyPr wrap="square" rtlCol="0">
            <a:spAutoFit/>
          </a:bodyPr>
          <a:lstStyle/>
          <a:p>
            <a:r>
              <a:rPr lang="en-US" dirty="0" smtClean="0"/>
              <a:t>Must type:</a:t>
            </a:r>
          </a:p>
          <a:p>
            <a:r>
              <a:rPr lang="en-US" sz="1600" dirty="0" err="1" smtClean="0"/>
              <a:t>m.lawschool.westlaw.com</a:t>
            </a:r>
            <a:endParaRPr lang="en-US" sz="1600" dirty="0"/>
          </a:p>
        </p:txBody>
      </p:sp>
      <p:sp>
        <p:nvSpPr>
          <p:cNvPr id="12"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spTree>
    <p:extLst>
      <p:ext uri="{BB962C8B-B14F-4D97-AF65-F5344CB8AC3E}">
        <p14:creationId xmlns:p14="http://schemas.microsoft.com/office/powerpoint/2010/main" val="3304280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297FEF-DE72-45B8-9CDB-F7568DD21463}" type="slidenum">
              <a:rPr lang="en-US" altLang="en-US" smtClean="0"/>
              <a:pPr/>
              <a:t>15</a:t>
            </a:fld>
            <a:endParaRPr lang="en-US" altLang="en-US"/>
          </a:p>
        </p:txBody>
      </p:sp>
      <p:sp>
        <p:nvSpPr>
          <p:cNvPr id="5" name="Title 4"/>
          <p:cNvSpPr>
            <a:spLocks noGrp="1"/>
          </p:cNvSpPr>
          <p:nvPr>
            <p:ph type="title"/>
          </p:nvPr>
        </p:nvSpPr>
        <p:spPr/>
        <p:txBody>
          <a:bodyPr/>
          <a:lstStyle/>
          <a:p>
            <a:r>
              <a:rPr lang="en-US" dirty="0" smtClean="0"/>
              <a:t>Your </a:t>
            </a:r>
            <a:r>
              <a:rPr lang="en-US" dirty="0" err="1" smtClean="0"/>
              <a:t>twen</a:t>
            </a:r>
            <a:r>
              <a:rPr lang="en-US" dirty="0" smtClean="0"/>
              <a:t> page contents</a:t>
            </a:r>
            <a:endParaRPr lang="en-US" dirty="0"/>
          </a:p>
        </p:txBody>
      </p:sp>
      <p:pic>
        <p:nvPicPr>
          <p:cNvPr id="9" name="Picture Placeholder 8" descr="TWEN Mobile 3.png"/>
          <p:cNvPicPr>
            <a:picLocks noGrp="1" noChangeAspect="1"/>
          </p:cNvPicPr>
          <p:nvPr>
            <p:ph type="pic" idx="1"/>
          </p:nvPr>
        </p:nvPicPr>
        <p:blipFill>
          <a:blip r:embed="rId2">
            <a:extLst>
              <a:ext uri="{28A0092B-C50C-407E-A947-70E740481C1C}">
                <a14:useLocalDpi xmlns:a14="http://schemas.microsoft.com/office/drawing/2010/main" val="0"/>
              </a:ext>
            </a:extLst>
          </a:blip>
          <a:srcRect l="-82226" r="-82226"/>
          <a:stretch>
            <a:fillRect/>
          </a:stretch>
        </p:blipFill>
        <p:spPr/>
      </p:pic>
      <p:sp>
        <p:nvSpPr>
          <p:cNvPr id="10"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cxnSp>
        <p:nvCxnSpPr>
          <p:cNvPr id="12" name="Straight Arrow Connector 11"/>
          <p:cNvCxnSpPr/>
          <p:nvPr/>
        </p:nvCxnSpPr>
        <p:spPr>
          <a:xfrm>
            <a:off x="2209800" y="2590800"/>
            <a:ext cx="16002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8600" y="1905000"/>
            <a:ext cx="2133600" cy="2585323"/>
          </a:xfrm>
          <a:prstGeom prst="rect">
            <a:avLst/>
          </a:prstGeom>
          <a:noFill/>
        </p:spPr>
        <p:txBody>
          <a:bodyPr wrap="square" rtlCol="0">
            <a:spAutoFit/>
          </a:bodyPr>
          <a:lstStyle/>
          <a:p>
            <a:r>
              <a:rPr lang="en-US" dirty="0" smtClean="0"/>
              <a:t>Document pages will show under “Materials” – like “Syllabus,” “Assignments,” etc. Can also add video to Documents page as links.</a:t>
            </a:r>
            <a:endParaRPr lang="en-US" dirty="0"/>
          </a:p>
        </p:txBody>
      </p:sp>
    </p:spTree>
    <p:extLst>
      <p:ext uri="{BB962C8B-B14F-4D97-AF65-F5344CB8AC3E}">
        <p14:creationId xmlns:p14="http://schemas.microsoft.com/office/powerpoint/2010/main" val="6704944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smtClean="0"/>
              <a:t>Contact:</a:t>
            </a:r>
            <a:r>
              <a:rPr lang="en-US" dirty="0"/>
              <a:t>	</a:t>
            </a:r>
          </a:p>
        </p:txBody>
      </p:sp>
      <p:sp>
        <p:nvSpPr>
          <p:cNvPr id="199683" name="Rectangle 3"/>
          <p:cNvSpPr>
            <a:spLocks noGrp="1" noChangeArrowheads="1"/>
          </p:cNvSpPr>
          <p:nvPr>
            <p:ph idx="1"/>
          </p:nvPr>
        </p:nvSpPr>
        <p:spPr/>
        <p:txBody>
          <a:bodyPr/>
          <a:lstStyle/>
          <a:p>
            <a:pPr>
              <a:lnSpc>
                <a:spcPct val="50000"/>
              </a:lnSpc>
            </a:pPr>
            <a:r>
              <a:rPr lang="en-US" sz="3600" spc="300" dirty="0" smtClean="0"/>
              <a:t>Jennifer M. </a:t>
            </a:r>
            <a:r>
              <a:rPr lang="en-US" sz="3600" spc="300" dirty="0" smtClean="0"/>
              <a:t>Cooper</a:t>
            </a:r>
          </a:p>
          <a:p>
            <a:pPr>
              <a:lnSpc>
                <a:spcPct val="50000"/>
              </a:lnSpc>
            </a:pPr>
            <a:r>
              <a:rPr lang="en-US" sz="2800" b="0" i="1" dirty="0" smtClean="0"/>
              <a:t>Associate Director, Academic Success</a:t>
            </a:r>
          </a:p>
          <a:p>
            <a:pPr>
              <a:lnSpc>
                <a:spcPct val="50000"/>
              </a:lnSpc>
            </a:pPr>
            <a:r>
              <a:rPr lang="en-US" sz="2800" b="0" dirty="0" smtClean="0"/>
              <a:t>Thomas Jefferson School of Law</a:t>
            </a:r>
          </a:p>
          <a:p>
            <a:pPr>
              <a:lnSpc>
                <a:spcPct val="50000"/>
              </a:lnSpc>
            </a:pPr>
            <a:r>
              <a:rPr lang="en-US" sz="2800" b="0" dirty="0" smtClean="0"/>
              <a:t>1155 Island Ave</a:t>
            </a:r>
          </a:p>
          <a:p>
            <a:pPr>
              <a:lnSpc>
                <a:spcPct val="50000"/>
              </a:lnSpc>
            </a:pPr>
            <a:r>
              <a:rPr lang="en-US" sz="2800" b="0" dirty="0" smtClean="0"/>
              <a:t>San Diego CA 92101</a:t>
            </a:r>
          </a:p>
          <a:p>
            <a:pPr>
              <a:lnSpc>
                <a:spcPct val="50000"/>
              </a:lnSpc>
            </a:pPr>
            <a:r>
              <a:rPr lang="en-US" sz="2800" b="0" dirty="0" smtClean="0">
                <a:hlinkClick r:id="rId2"/>
              </a:rPr>
              <a:t>jmcooper@tjsl.edu</a:t>
            </a:r>
            <a:endParaRPr lang="en-US" sz="2800" b="0" dirty="0" smtClean="0"/>
          </a:p>
          <a:p>
            <a:pPr>
              <a:lnSpc>
                <a:spcPct val="50000"/>
              </a:lnSpc>
            </a:pPr>
            <a:r>
              <a:rPr lang="en-US" sz="2800" b="0" dirty="0" smtClean="0"/>
              <a:t>619.961.4285</a:t>
            </a:r>
            <a:endParaRPr lang="en-US" sz="2800" b="0" dirty="0" smtClean="0"/>
          </a:p>
          <a:p>
            <a:pPr>
              <a:lnSpc>
                <a:spcPct val="50000"/>
              </a:lnSpc>
            </a:pPr>
            <a:endParaRPr lang="en-US" sz="2800" dirty="0" smtClean="0"/>
          </a:p>
          <a:p>
            <a:pPr>
              <a:lnSpc>
                <a:spcPct val="50000"/>
              </a:lnSpc>
              <a:buFont typeface="Wingdings" pitchFamily="2" charset="2"/>
              <a:buNone/>
            </a:pPr>
            <a:endParaRPr lang="en-US" dirty="0"/>
          </a:p>
        </p:txBody>
      </p:sp>
      <p:sp>
        <p:nvSpPr>
          <p:cNvPr id="5" name="Slide Number Placeholder 5"/>
          <p:cNvSpPr>
            <a:spLocks noGrp="1"/>
          </p:cNvSpPr>
          <p:nvPr>
            <p:ph type="sldNum" sz="quarter" idx="12"/>
          </p:nvPr>
        </p:nvSpPr>
        <p:spPr/>
        <p:txBody>
          <a:bodyPr/>
          <a:lstStyle/>
          <a:p>
            <a:fld id="{4E6B9B67-3405-4C54-B828-43706E987162}" type="slidenum">
              <a:rPr lang="en-US" altLang="en-US"/>
              <a:pPr/>
              <a:t>16</a:t>
            </a:fld>
            <a:endParaRPr lang="en-US" altLang="en-US"/>
          </a:p>
        </p:txBody>
      </p:sp>
      <p:sp>
        <p:nvSpPr>
          <p:cNvPr id="6" name="Footer Placeholder 3"/>
          <p:cNvSpPr>
            <a:spLocks noGrp="1"/>
          </p:cNvSpPr>
          <p:nvPr>
            <p:ph type="ftr" sz="quarter" idx="3"/>
          </p:nvPr>
        </p:nvSpPr>
        <p:spPr>
          <a:xfrm>
            <a:off x="3505200" y="6477000"/>
            <a:ext cx="3429000" cy="283845"/>
          </a:xfrm>
        </p:spPr>
        <p:txBody>
          <a:bodyPr/>
          <a:lstStyle/>
          <a:p>
            <a:r>
              <a:rPr lang="en-US" altLang="en-US" dirty="0" smtClean="0"/>
              <a:t>Pimp Your TWEN, Presented by Jennifer M. Cooper</a:t>
            </a:r>
            <a:endParaRPr lang="en-US" alt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0" y="5943600"/>
            <a:ext cx="8153400" cy="457200"/>
          </a:xfrm>
        </p:spPr>
        <p:txBody>
          <a:bodyPr>
            <a:normAutofit/>
          </a:bodyPr>
          <a:lstStyle/>
          <a:p>
            <a:r>
              <a:rPr lang="en-US" dirty="0" smtClean="0"/>
              <a:t>The standard TWEN page</a:t>
            </a:r>
            <a:endParaRPr lang="en-US" dirty="0"/>
          </a:p>
        </p:txBody>
      </p:sp>
      <p:sp>
        <p:nvSpPr>
          <p:cNvPr id="4"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sp>
        <p:nvSpPr>
          <p:cNvPr id="5" name="Slide Number Placeholder 4"/>
          <p:cNvSpPr>
            <a:spLocks noGrp="1"/>
          </p:cNvSpPr>
          <p:nvPr>
            <p:ph type="sldNum" sz="quarter" idx="12"/>
          </p:nvPr>
        </p:nvSpPr>
        <p:spPr/>
        <p:txBody>
          <a:bodyPr/>
          <a:lstStyle/>
          <a:p>
            <a:fld id="{76ED9313-8A97-45E8-A6D7-11F2D8CB5BCC}" type="slidenum">
              <a:rPr lang="en-US" altLang="en-US" smtClean="0"/>
              <a:pPr/>
              <a:t>2</a:t>
            </a:fld>
            <a:endParaRPr lang="en-US" altLang="en-US"/>
          </a:p>
        </p:txBody>
      </p:sp>
      <p:sp>
        <p:nvSpPr>
          <p:cNvPr id="2" name="Title 1"/>
          <p:cNvSpPr>
            <a:spLocks noGrp="1"/>
          </p:cNvSpPr>
          <p:nvPr>
            <p:ph type="title"/>
          </p:nvPr>
        </p:nvSpPr>
        <p:spPr>
          <a:xfrm>
            <a:off x="457200" y="5410200"/>
            <a:ext cx="8153400" cy="609600"/>
          </a:xfrm>
        </p:spPr>
        <p:txBody>
          <a:bodyPr/>
          <a:lstStyle/>
          <a:p>
            <a:r>
              <a:rPr lang="en-US" dirty="0" smtClean="0"/>
              <a:t>From drab </a:t>
            </a:r>
            <a:r>
              <a:rPr lang="en-US" dirty="0" smtClean="0">
                <a:sym typeface="Wingdings"/>
              </a:rPr>
              <a:t></a:t>
            </a:r>
            <a:endParaRPr lang="en-US" dirty="0"/>
          </a:p>
        </p:txBody>
      </p:sp>
      <p:pic>
        <p:nvPicPr>
          <p:cNvPr id="8" name="Picture Placeholder 7"/>
          <p:cNvPicPr>
            <a:picLocks noGrp="1" noChangeAspect="1"/>
          </p:cNvPicPr>
          <p:nvPr>
            <p:ph type="pic" idx="1"/>
          </p:nvPr>
        </p:nvPicPr>
        <p:blipFill>
          <a:blip r:embed="rId3"/>
          <a:srcRect l="-6318" r="-6318"/>
          <a:stretch>
            <a:fillRect/>
          </a:stretch>
        </p:blipFill>
        <p:spPr/>
      </p:pic>
    </p:spTree>
    <p:extLst>
      <p:ext uri="{BB962C8B-B14F-4D97-AF65-F5344CB8AC3E}">
        <p14:creationId xmlns:p14="http://schemas.microsoft.com/office/powerpoint/2010/main" val="35732957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57200" y="5943600"/>
            <a:ext cx="8153400" cy="457200"/>
          </a:xfrm>
        </p:spPr>
        <p:txBody>
          <a:bodyPr/>
          <a:lstStyle/>
          <a:p>
            <a:r>
              <a:rPr lang="en-US" dirty="0" smtClean="0"/>
              <a:t>Improved &amp; Enhanced </a:t>
            </a:r>
            <a:r>
              <a:rPr lang="en-US" dirty="0" smtClean="0">
                <a:hlinkClick r:id="rId2"/>
              </a:rPr>
              <a:t>Writing Lab TWEN </a:t>
            </a:r>
            <a:r>
              <a:rPr lang="en-US" dirty="0" smtClean="0"/>
              <a:t>page</a:t>
            </a:r>
            <a:endParaRPr lang="en-US" dirty="0"/>
          </a:p>
        </p:txBody>
      </p:sp>
      <p:sp>
        <p:nvSpPr>
          <p:cNvPr id="5" name="Slide Number Placeholder 4"/>
          <p:cNvSpPr>
            <a:spLocks noGrp="1"/>
          </p:cNvSpPr>
          <p:nvPr>
            <p:ph type="sldNum" sz="quarter" idx="12"/>
          </p:nvPr>
        </p:nvSpPr>
        <p:spPr/>
        <p:txBody>
          <a:bodyPr/>
          <a:lstStyle/>
          <a:p>
            <a:fld id="{76ED9313-8A97-45E8-A6D7-11F2D8CB5BCC}" type="slidenum">
              <a:rPr lang="en-US" altLang="en-US" smtClean="0"/>
              <a:pPr/>
              <a:t>3</a:t>
            </a:fld>
            <a:endParaRPr lang="en-US" altLang="en-US"/>
          </a:p>
        </p:txBody>
      </p:sp>
      <p:sp>
        <p:nvSpPr>
          <p:cNvPr id="2" name="Title 1"/>
          <p:cNvSpPr>
            <a:spLocks noGrp="1"/>
          </p:cNvSpPr>
          <p:nvPr>
            <p:ph type="title"/>
          </p:nvPr>
        </p:nvSpPr>
        <p:spPr>
          <a:xfrm>
            <a:off x="457200" y="5410200"/>
            <a:ext cx="8153400" cy="609600"/>
          </a:xfrm>
        </p:spPr>
        <p:txBody>
          <a:bodyPr/>
          <a:lstStyle/>
          <a:p>
            <a:r>
              <a:rPr lang="en-US" dirty="0" smtClean="0"/>
              <a:t>To fab </a:t>
            </a:r>
            <a:r>
              <a:rPr lang="en-US" dirty="0" smtClean="0">
                <a:sym typeface="Wingdings"/>
              </a:rPr>
              <a:t></a:t>
            </a:r>
            <a:endParaRPr lang="en-US" dirty="0"/>
          </a:p>
        </p:txBody>
      </p:sp>
      <p:sp>
        <p:nvSpPr>
          <p:cNvPr id="4" name="Footer Placeholder 3"/>
          <p:cNvSpPr>
            <a:spLocks noGrp="1"/>
          </p:cNvSpPr>
          <p:nvPr>
            <p:ph type="ftr" sz="quarter" idx="3"/>
          </p:nvPr>
        </p:nvSpPr>
        <p:spPr/>
        <p:txBody>
          <a:bodyPr/>
          <a:lstStyle/>
          <a:p>
            <a:r>
              <a:rPr lang="en-US" altLang="en-US" dirty="0" smtClean="0"/>
              <a:t>Pimp Your TWEN, Presented by Jennifer M. Cooper</a:t>
            </a:r>
            <a:endParaRPr lang="en-US" altLang="en-US" dirty="0"/>
          </a:p>
        </p:txBody>
      </p:sp>
      <p:pic>
        <p:nvPicPr>
          <p:cNvPr id="6" name="Picture Placeholder 5"/>
          <p:cNvPicPr>
            <a:picLocks noGrp="1" noChangeAspect="1"/>
          </p:cNvPicPr>
          <p:nvPr>
            <p:ph type="pic" idx="1"/>
          </p:nvPr>
        </p:nvPicPr>
        <p:blipFill>
          <a:blip r:embed="rId3"/>
          <a:srcRect l="-27807" r="-27807"/>
          <a:stretch>
            <a:fillRect/>
          </a:stretch>
        </p:blipFill>
        <p:spPr>
          <a:xfrm>
            <a:off x="-1" y="0"/>
            <a:ext cx="9000877" cy="5334000"/>
          </a:xfrm>
        </p:spPr>
      </p:pic>
    </p:spTree>
    <p:extLst>
      <p:ext uri="{BB962C8B-B14F-4D97-AF65-F5344CB8AC3E}">
        <p14:creationId xmlns:p14="http://schemas.microsoft.com/office/powerpoint/2010/main" val="23730281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718"/>
            <a:ext cx="7772400" cy="1371600"/>
          </a:xfrm>
        </p:spPr>
        <p:txBody>
          <a:bodyPr/>
          <a:lstStyle/>
          <a:p>
            <a:r>
              <a:rPr lang="en-US" dirty="0" smtClean="0"/>
              <a:t>Easy ways to engage &amp; direct your students</a:t>
            </a:r>
            <a:endParaRPr lang="en-US" dirty="0"/>
          </a:p>
        </p:txBody>
      </p:sp>
      <p:sp>
        <p:nvSpPr>
          <p:cNvPr id="8" name="Content Placeholder 7"/>
          <p:cNvSpPr>
            <a:spLocks noGrp="1"/>
          </p:cNvSpPr>
          <p:nvPr>
            <p:ph idx="1"/>
          </p:nvPr>
        </p:nvSpPr>
        <p:spPr/>
        <p:txBody>
          <a:bodyPr>
            <a:normAutofit lnSpcReduction="10000"/>
          </a:bodyPr>
          <a:lstStyle/>
          <a:p>
            <a:pPr marL="690563" indent="-690563">
              <a:buAutoNum type="arabicPeriod"/>
            </a:pPr>
            <a:r>
              <a:rPr lang="en-US" sz="3200" dirty="0" smtClean="0"/>
              <a:t>Add Content Modules</a:t>
            </a:r>
          </a:p>
          <a:p>
            <a:pPr marL="627063" indent="-627063">
              <a:buAutoNum type="arabicPeriod"/>
            </a:pPr>
            <a:r>
              <a:rPr lang="en-US" sz="3200" dirty="0" smtClean="0"/>
              <a:t>Edit Content Modules</a:t>
            </a:r>
          </a:p>
          <a:p>
            <a:pPr marL="627063" indent="-627063">
              <a:buAutoNum type="arabicPeriod"/>
            </a:pPr>
            <a:r>
              <a:rPr lang="en-US" sz="3200" dirty="0" smtClean="0"/>
              <a:t>Add In-text Hyperlinks in Content Modules</a:t>
            </a:r>
          </a:p>
          <a:p>
            <a:pPr marL="627063" indent="-627063">
              <a:buAutoNum type="arabicPeriod"/>
            </a:pPr>
            <a:r>
              <a:rPr lang="en-US" sz="3200" dirty="0" smtClean="0"/>
              <a:t>Embed Video into Content Modules</a:t>
            </a:r>
          </a:p>
          <a:p>
            <a:pPr marL="627063" indent="-627063">
              <a:buAutoNum type="arabicPeriod"/>
            </a:pPr>
            <a:r>
              <a:rPr lang="en-US" sz="3200" dirty="0" smtClean="0"/>
              <a:t>Mobile TWEN – put your classroom into their pockets</a:t>
            </a:r>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a:p>
        </p:txBody>
      </p:sp>
      <p:sp>
        <p:nvSpPr>
          <p:cNvPr id="4" name="Slide Number Placeholder 3"/>
          <p:cNvSpPr>
            <a:spLocks noGrp="1"/>
          </p:cNvSpPr>
          <p:nvPr>
            <p:ph type="sldNum" sz="quarter" idx="12"/>
          </p:nvPr>
        </p:nvSpPr>
        <p:spPr/>
        <p:txBody>
          <a:bodyPr/>
          <a:lstStyle/>
          <a:p>
            <a:fld id="{C5297FEF-DE72-45B8-9CDB-F7568DD21463}" type="slidenum">
              <a:rPr lang="en-US" altLang="en-US" smtClean="0"/>
              <a:pPr/>
              <a:t>4</a:t>
            </a:fld>
            <a:endParaRPr lang="en-US" altLang="en-US"/>
          </a:p>
        </p:txBody>
      </p:sp>
      <p:sp>
        <p:nvSpPr>
          <p:cNvPr id="9" name="Footer Placeholder 3"/>
          <p:cNvSpPr>
            <a:spLocks noGrp="1"/>
          </p:cNvSpPr>
          <p:nvPr>
            <p:ph type="ftr" sz="quarter" idx="3"/>
          </p:nvPr>
        </p:nvSpPr>
        <p:spPr>
          <a:xfrm>
            <a:off x="3505200" y="6477000"/>
            <a:ext cx="3429000" cy="283845"/>
          </a:xfrm>
        </p:spPr>
        <p:txBody>
          <a:bodyPr/>
          <a:lstStyle/>
          <a:p>
            <a:r>
              <a:rPr lang="en-US" altLang="en-US" dirty="0" smtClean="0"/>
              <a:t>Pimp Your TWEN, Presented by Jennifer M. Cooper</a:t>
            </a:r>
            <a:endParaRPr lang="en-US" altLang="en-US" dirty="0"/>
          </a:p>
        </p:txBody>
      </p:sp>
    </p:spTree>
    <p:extLst>
      <p:ext uri="{BB962C8B-B14F-4D97-AF65-F5344CB8AC3E}">
        <p14:creationId xmlns:p14="http://schemas.microsoft.com/office/powerpoint/2010/main" val="1512493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srcRect l="-4523" r="-4523"/>
          <a:stretch>
            <a:fillRect/>
          </a:stretch>
        </p:blipFill>
        <p:spPr/>
      </p:pic>
      <p:sp>
        <p:nvSpPr>
          <p:cNvPr id="4" name="Slide Number Placeholder 3"/>
          <p:cNvSpPr>
            <a:spLocks noGrp="1"/>
          </p:cNvSpPr>
          <p:nvPr>
            <p:ph type="sldNum" sz="quarter" idx="12"/>
          </p:nvPr>
        </p:nvSpPr>
        <p:spPr/>
        <p:txBody>
          <a:bodyPr/>
          <a:lstStyle/>
          <a:p>
            <a:fld id="{C5297FEF-DE72-45B8-9CDB-F7568DD21463}" type="slidenum">
              <a:rPr lang="en-US" altLang="en-US" smtClean="0"/>
              <a:pPr/>
              <a:t>5</a:t>
            </a:fld>
            <a:endParaRPr lang="en-US" altLang="en-US"/>
          </a:p>
        </p:txBody>
      </p:sp>
      <p:sp>
        <p:nvSpPr>
          <p:cNvPr id="5" name="Title 4"/>
          <p:cNvSpPr>
            <a:spLocks noGrp="1"/>
          </p:cNvSpPr>
          <p:nvPr>
            <p:ph type="title"/>
          </p:nvPr>
        </p:nvSpPr>
        <p:spPr>
          <a:xfrm>
            <a:off x="304800" y="5486400"/>
            <a:ext cx="8153400" cy="609600"/>
          </a:xfrm>
        </p:spPr>
        <p:txBody>
          <a:bodyPr/>
          <a:lstStyle/>
          <a:p>
            <a:r>
              <a:rPr lang="en-US" dirty="0" smtClean="0"/>
              <a:t>Intro to content modules</a:t>
            </a:r>
            <a:endParaRPr lang="en-US" dirty="0"/>
          </a:p>
        </p:txBody>
      </p:sp>
      <p:cxnSp>
        <p:nvCxnSpPr>
          <p:cNvPr id="10" name="Straight Arrow Connector 9"/>
          <p:cNvCxnSpPr/>
          <p:nvPr/>
        </p:nvCxnSpPr>
        <p:spPr>
          <a:xfrm flipV="1">
            <a:off x="3200400" y="1371600"/>
            <a:ext cx="4419600" cy="190500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724400" y="1676400"/>
            <a:ext cx="3048000" cy="259080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81200" y="2971801"/>
            <a:ext cx="1905000" cy="1477328"/>
          </a:xfrm>
          <a:prstGeom prst="rect">
            <a:avLst/>
          </a:prstGeom>
          <a:noFill/>
        </p:spPr>
        <p:txBody>
          <a:bodyPr wrap="square" rtlCol="0">
            <a:spAutoFit/>
          </a:bodyPr>
          <a:lstStyle/>
          <a:p>
            <a:r>
              <a:rPr lang="en-US" dirty="0" smtClean="0"/>
              <a:t>Add more modules for text, documents, pictures &amp; videos</a:t>
            </a:r>
            <a:endParaRPr lang="en-US" dirty="0"/>
          </a:p>
        </p:txBody>
      </p:sp>
      <p:sp>
        <p:nvSpPr>
          <p:cNvPr id="20" name="TextBox 19"/>
          <p:cNvSpPr txBox="1"/>
          <p:nvPr/>
        </p:nvSpPr>
        <p:spPr>
          <a:xfrm>
            <a:off x="3810000" y="4267200"/>
            <a:ext cx="1752600" cy="646331"/>
          </a:xfrm>
          <a:prstGeom prst="rect">
            <a:avLst/>
          </a:prstGeom>
          <a:noFill/>
        </p:spPr>
        <p:txBody>
          <a:bodyPr wrap="square" rtlCol="0">
            <a:spAutoFit/>
          </a:bodyPr>
          <a:lstStyle/>
          <a:p>
            <a:r>
              <a:rPr lang="en-US" dirty="0" smtClean="0"/>
              <a:t>Edit individual modules</a:t>
            </a:r>
            <a:endParaRPr lang="en-US" dirty="0"/>
          </a:p>
        </p:txBody>
      </p:sp>
      <p:sp>
        <p:nvSpPr>
          <p:cNvPr id="23"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spTree>
    <p:extLst>
      <p:ext uri="{BB962C8B-B14F-4D97-AF65-F5344CB8AC3E}">
        <p14:creationId xmlns:p14="http://schemas.microsoft.com/office/powerpoint/2010/main" val="37410023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l="-9722" r="-9722"/>
          <a:stretch>
            <a:fillRect/>
          </a:stretch>
        </p:blipFill>
        <p:spPr/>
      </p:pic>
      <p:sp>
        <p:nvSpPr>
          <p:cNvPr id="4" name="Slide Number Placeholder 3"/>
          <p:cNvSpPr>
            <a:spLocks noGrp="1"/>
          </p:cNvSpPr>
          <p:nvPr>
            <p:ph type="sldNum" sz="quarter" idx="12"/>
          </p:nvPr>
        </p:nvSpPr>
        <p:spPr/>
        <p:txBody>
          <a:bodyPr/>
          <a:lstStyle/>
          <a:p>
            <a:fld id="{C5297FEF-DE72-45B8-9CDB-F7568DD21463}" type="slidenum">
              <a:rPr lang="en-US" altLang="en-US" smtClean="0"/>
              <a:pPr/>
              <a:t>6</a:t>
            </a:fld>
            <a:endParaRPr lang="en-US" altLang="en-US"/>
          </a:p>
        </p:txBody>
      </p:sp>
      <p:sp>
        <p:nvSpPr>
          <p:cNvPr id="5" name="Title 4"/>
          <p:cNvSpPr>
            <a:spLocks noGrp="1"/>
          </p:cNvSpPr>
          <p:nvPr>
            <p:ph type="title"/>
          </p:nvPr>
        </p:nvSpPr>
        <p:spPr/>
        <p:txBody>
          <a:bodyPr/>
          <a:lstStyle/>
          <a:p>
            <a:r>
              <a:rPr lang="en-US" dirty="0" smtClean="0"/>
              <a:t>Add content modules</a:t>
            </a:r>
            <a:endParaRPr lang="en-US" dirty="0"/>
          </a:p>
        </p:txBody>
      </p:sp>
      <p:sp>
        <p:nvSpPr>
          <p:cNvPr id="9"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spTree>
    <p:extLst>
      <p:ext uri="{BB962C8B-B14F-4D97-AF65-F5344CB8AC3E}">
        <p14:creationId xmlns:p14="http://schemas.microsoft.com/office/powerpoint/2010/main" val="34471999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l="-6086" r="-6086"/>
          <a:stretch>
            <a:fillRect/>
          </a:stretch>
        </p:blipFill>
        <p:spPr/>
      </p:pic>
      <p:sp>
        <p:nvSpPr>
          <p:cNvPr id="4" name="Slide Number Placeholder 3"/>
          <p:cNvSpPr>
            <a:spLocks noGrp="1"/>
          </p:cNvSpPr>
          <p:nvPr>
            <p:ph type="sldNum" sz="quarter" idx="12"/>
          </p:nvPr>
        </p:nvSpPr>
        <p:spPr/>
        <p:txBody>
          <a:bodyPr/>
          <a:lstStyle/>
          <a:p>
            <a:fld id="{C5297FEF-DE72-45B8-9CDB-F7568DD21463}" type="slidenum">
              <a:rPr lang="en-US" altLang="en-US" smtClean="0"/>
              <a:pPr/>
              <a:t>7</a:t>
            </a:fld>
            <a:endParaRPr lang="en-US" altLang="en-US"/>
          </a:p>
        </p:txBody>
      </p:sp>
      <p:sp>
        <p:nvSpPr>
          <p:cNvPr id="5" name="Title 4"/>
          <p:cNvSpPr>
            <a:spLocks noGrp="1"/>
          </p:cNvSpPr>
          <p:nvPr>
            <p:ph type="title"/>
          </p:nvPr>
        </p:nvSpPr>
        <p:spPr/>
        <p:txBody>
          <a:bodyPr/>
          <a:lstStyle/>
          <a:p>
            <a:r>
              <a:rPr lang="en-US" dirty="0" smtClean="0"/>
              <a:t>New content module added!</a:t>
            </a:r>
            <a:endParaRPr lang="en-US" dirty="0"/>
          </a:p>
        </p:txBody>
      </p:sp>
      <p:sp>
        <p:nvSpPr>
          <p:cNvPr id="8"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spTree>
    <p:extLst>
      <p:ext uri="{BB962C8B-B14F-4D97-AF65-F5344CB8AC3E}">
        <p14:creationId xmlns:p14="http://schemas.microsoft.com/office/powerpoint/2010/main" val="37902216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l="-16223" r="-16223"/>
          <a:stretch>
            <a:fillRect/>
          </a:stretch>
        </p:blipFill>
        <p:spPr/>
      </p:pic>
      <p:sp>
        <p:nvSpPr>
          <p:cNvPr id="4" name="Slide Number Placeholder 3"/>
          <p:cNvSpPr>
            <a:spLocks noGrp="1"/>
          </p:cNvSpPr>
          <p:nvPr>
            <p:ph type="sldNum" sz="quarter" idx="12"/>
          </p:nvPr>
        </p:nvSpPr>
        <p:spPr/>
        <p:txBody>
          <a:bodyPr/>
          <a:lstStyle/>
          <a:p>
            <a:fld id="{C5297FEF-DE72-45B8-9CDB-F7568DD21463}" type="slidenum">
              <a:rPr lang="en-US" altLang="en-US" smtClean="0"/>
              <a:pPr/>
              <a:t>8</a:t>
            </a:fld>
            <a:endParaRPr lang="en-US" altLang="en-US"/>
          </a:p>
        </p:txBody>
      </p:sp>
      <p:sp>
        <p:nvSpPr>
          <p:cNvPr id="5" name="Title 4"/>
          <p:cNvSpPr>
            <a:spLocks noGrp="1"/>
          </p:cNvSpPr>
          <p:nvPr>
            <p:ph type="title"/>
          </p:nvPr>
        </p:nvSpPr>
        <p:spPr/>
        <p:txBody>
          <a:bodyPr/>
          <a:lstStyle/>
          <a:p>
            <a:r>
              <a:rPr lang="en-US" dirty="0" smtClean="0"/>
              <a:t>Edit content modules</a:t>
            </a:r>
            <a:endParaRPr lang="en-US" dirty="0"/>
          </a:p>
        </p:txBody>
      </p:sp>
      <p:sp>
        <p:nvSpPr>
          <p:cNvPr id="8"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spTree>
    <p:extLst>
      <p:ext uri="{BB962C8B-B14F-4D97-AF65-F5344CB8AC3E}">
        <p14:creationId xmlns:p14="http://schemas.microsoft.com/office/powerpoint/2010/main" val="9497390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t="-85726" b="-85726"/>
          <a:stretch>
            <a:fillRect/>
          </a:stretch>
        </p:blipFill>
        <p:spPr/>
      </p:pic>
      <p:sp>
        <p:nvSpPr>
          <p:cNvPr id="4" name="Slide Number Placeholder 3"/>
          <p:cNvSpPr>
            <a:spLocks noGrp="1"/>
          </p:cNvSpPr>
          <p:nvPr>
            <p:ph type="sldNum" sz="quarter" idx="12"/>
          </p:nvPr>
        </p:nvSpPr>
        <p:spPr/>
        <p:txBody>
          <a:bodyPr/>
          <a:lstStyle/>
          <a:p>
            <a:fld id="{C5297FEF-DE72-45B8-9CDB-F7568DD21463}" type="slidenum">
              <a:rPr lang="en-US" altLang="en-US" smtClean="0"/>
              <a:pPr/>
              <a:t>9</a:t>
            </a:fld>
            <a:endParaRPr lang="en-US" altLang="en-US"/>
          </a:p>
        </p:txBody>
      </p:sp>
      <p:sp>
        <p:nvSpPr>
          <p:cNvPr id="5" name="Title 4"/>
          <p:cNvSpPr>
            <a:spLocks noGrp="1"/>
          </p:cNvSpPr>
          <p:nvPr>
            <p:ph type="title"/>
          </p:nvPr>
        </p:nvSpPr>
        <p:spPr/>
        <p:txBody>
          <a:bodyPr/>
          <a:lstStyle/>
          <a:p>
            <a:r>
              <a:rPr lang="en-US" dirty="0" smtClean="0"/>
              <a:t>Learn your toolbar</a:t>
            </a:r>
            <a:endParaRPr lang="en-US" dirty="0"/>
          </a:p>
        </p:txBody>
      </p:sp>
      <p:sp>
        <p:nvSpPr>
          <p:cNvPr id="8" name="Footer Placeholder 3"/>
          <p:cNvSpPr>
            <a:spLocks noGrp="1"/>
          </p:cNvSpPr>
          <p:nvPr>
            <p:ph type="ftr" sz="quarter" idx="3"/>
          </p:nvPr>
        </p:nvSpPr>
        <p:spPr>
          <a:xfrm>
            <a:off x="3429000" y="6400800"/>
            <a:ext cx="3429000" cy="283845"/>
          </a:xfrm>
        </p:spPr>
        <p:txBody>
          <a:bodyPr/>
          <a:lstStyle/>
          <a:p>
            <a:r>
              <a:rPr lang="en-US" altLang="en-US" dirty="0" smtClean="0"/>
              <a:t>Pimp Your TWEN, Presented by Jennifer M. Cooper</a:t>
            </a:r>
            <a:endParaRPr lang="en-US" altLang="en-US" dirty="0"/>
          </a:p>
        </p:txBody>
      </p:sp>
      <p:cxnSp>
        <p:nvCxnSpPr>
          <p:cNvPr id="10" name="Straight Arrow Connector 9"/>
          <p:cNvCxnSpPr/>
          <p:nvPr/>
        </p:nvCxnSpPr>
        <p:spPr>
          <a:xfrm flipV="1">
            <a:off x="6934200" y="3124200"/>
            <a:ext cx="2286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867400" y="4495800"/>
            <a:ext cx="2514600" cy="461665"/>
          </a:xfrm>
          <a:prstGeom prst="rect">
            <a:avLst/>
          </a:prstGeom>
          <a:noFill/>
        </p:spPr>
        <p:txBody>
          <a:bodyPr wrap="square" rtlCol="0">
            <a:spAutoFit/>
          </a:bodyPr>
          <a:lstStyle/>
          <a:p>
            <a:r>
              <a:rPr lang="en-US" sz="2400" b="1" dirty="0" smtClean="0"/>
              <a:t>Hyperlink Tool</a:t>
            </a:r>
            <a:endParaRPr lang="en-US" sz="2400" b="1" dirty="0"/>
          </a:p>
        </p:txBody>
      </p:sp>
      <p:cxnSp>
        <p:nvCxnSpPr>
          <p:cNvPr id="14" name="Straight Arrow Connector 13"/>
          <p:cNvCxnSpPr/>
          <p:nvPr/>
        </p:nvCxnSpPr>
        <p:spPr>
          <a:xfrm flipH="1">
            <a:off x="2895600" y="838200"/>
            <a:ext cx="121920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29000" y="381000"/>
            <a:ext cx="2209800" cy="461665"/>
          </a:xfrm>
          <a:prstGeom prst="rect">
            <a:avLst/>
          </a:prstGeom>
          <a:noFill/>
        </p:spPr>
        <p:txBody>
          <a:bodyPr wrap="square" rtlCol="0">
            <a:spAutoFit/>
          </a:bodyPr>
          <a:lstStyle/>
          <a:p>
            <a:r>
              <a:rPr lang="en-US" sz="2400" b="1" dirty="0" smtClean="0"/>
              <a:t>Format Text</a:t>
            </a:r>
            <a:endParaRPr lang="en-US" sz="2400" b="1" dirty="0"/>
          </a:p>
        </p:txBody>
      </p:sp>
    </p:spTree>
    <p:extLst>
      <p:ext uri="{BB962C8B-B14F-4D97-AF65-F5344CB8AC3E}">
        <p14:creationId xmlns:p14="http://schemas.microsoft.com/office/powerpoint/2010/main" val="117841149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57"/>
  <p:tag name="VIDEO_FILES_RECORD" val="&lt;Videos&gt;&lt;Video Name=&quot;FLV_346_1_38775.flv&quot; Position=&quot;1&quot; SlideID=&quot;346&quot;/&gt;&lt;/Videos&gt;&#10;"/>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1&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1&amp;quot; IsItalic=&amp;quot;0&amp;quot; IsUnderline=&amp;quot;0&amp;quot; FontSize=&amp;quot;39&amp;quot;/&amp;gt;&amp;lt;Answer FontName=&amp;quot;Arial&amp;quot; IsBold=&amp;quot;1&amp;quot; IsItalic=&amp;quot;0&amp;quot; IsUnderline=&amp;quot;0&amp;quot; FontSize=&amp;quot;39&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4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10003PHOTO" val="/9j/4AAQSkZJRgABAQAAAQABAAD/2wBDAAMCAgMCAgMDAwMEAwMEBQgFBQQEBQoHBwYIDAoMDAsKCwsNDhIQDQ4RDgsLEBYQERMUFRUVDA8XGBYUGBIUFRT/2wBDAQMEBAUEBQkFBQkUDQsNFBQUFBQUFBQUFBQUFBQUFBQUFBQUFBQUFBQUFBQUFBQUFBQUFBQUFBQUFBQUFBQUFBT/wAARCAaPB4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t1Hb1qtBdpOMq2fpVjcGoIUlJXQ6ikyKWgsQ9KqahD59u6D0q5TCAaCJK6scTPpTRodqlj0AJrg/FMc1sHd90Y5BwK9uaJG6qD+Fcd4+0iNtLldNgYc7T3ryJYZqpzoiUdD4z+Jl9LL5iMxkVMhi3XmvMoXJlQjgZ7da9k+KmmW6ykGNROwyoVsbse1eNx8zKwABB6U8TGTppMrD3UzdVFeEg5HHUmuQ8Qh1kQKpdVBJbI49K7C1YSIAwxXLeJIhEyu4Yc/wjvXi0HKFRpHr14txKmgnLsHA5HPtW03TIOawNGkIf5zh26kjNdE2AmErjxak3c0oR0uQlRtz09qoznHIHDcn1FaBUj71Ur1dm0DBz+teVe0b21O1uyuZNypBHzcE847VesWZOAc8Y5qhcLt+XkD09avabxGN3B9fWiVmrlxa3LkoBVlYZDYyM96878d2yfZnbywgbK7YwTk+pr0mQbgwwFIHU1wPjcKtoY/neZjnepwAK1wb/eppnPUUXF3PEJV8u/d3m3orcEHOBXW+FVWOZyWZgVzHlvvZ68VyupWv9n3MilGlbOd+enNdB4SuiLlIZIwA4IQqOc19LOSguVa3PNoNp6HrmmoRbQn1XGK6bSpVEZLPggjgda5bSgWgRt/XgJwdtdPpaghcjLHjjtXzT1k7Hoz0XMzprRicbea0oX7frWbZcKADg98VpIeRxux2rppy9023SsWkb5j09qsAlOD9eKrRgBgVHNWQuCCaVRpomKJFUsuep9PWrCFsYIqFWxycAd+alBwOue/Wp5YySijS/Yer4PTBp/DGmRKMEt0pyDB/wAajlSlox3TJFc4YY+maehXzI1kBx3waaCRk9QPTtUvlK4wcj6Upb6ESd9hQMHnhT0zSoAMqCSM5pACMKx3VJtwSvQUcqqRs0OKfUkG4D1owwPzHAFCkIMbsgc5NSKfM5IwB1NXFcq12HFct2xQC6kH5R3xUv8ArdwJwexqMlQSegPbNPYDPHNQ1fUV76kqc8HkCnYOcdBTF2suBkL6HrT1QMwBPyj7w7mjfRjUVe44H5uOvepAPmyBj0pEiPPIIp3OMDk+lHNZe6ZXHKDjIPzDtT1BUZHzEjOaQJsIPfGOKcuVXrx61it7sa1Y9FAHTg96dkgEDoOtNZPMGWYE9dmKcTgDtVJ6jWjsPTO0+nYU6NTHGwB4JyaCNuFwc9d47/hRjDbgePfvS5Lbg22PxgLuBMh75pUUHOTgkmkAJII5OKlI6bgT7CtLaBZrYFABPGCOoqRl3AelJhmG4nvzTnGBkEn6VOj1Dckxg9KcowWA2njIHpTNiltjMVzyKVdyryoHP41KVlZi3Q9evOB7VIqjB3Y9xikjAbkqM+tKBmQ4575qet2Qt9BdxDfKNoHT3NSorcg8t3poDSKcYBHUGnoFZADnHXjvW9lcrdjxxgcAk0qgqXA4zwaZtEg3E4HYCngsVJbt3z1qJRtLTYlXux6oemcA1Oqoo4yoI53HrURGzr95c7frT1VmVP4sDnPStYxjBWuVrceBlA4Cnnbg9vepFOckgn0z0pnOSSvHcjpUi5+YckDp9azcrvUT1BW/d7dpyDnBPSpUJyCF8zA+6OlNBLjOPn7inKzZ4IGAfwrS6jqkLYfu25XYRnnOelKF25wx6YyKIyx4Clv97pT8nI4/LpQ00xegsaggFmA9M96X94o+XGB1BppwTy2AuM44p4+XJ654wetKLfUaH5w7AZIXBwacQd5IJ6cjqKaz/wAYHzAAEilAaMc8ZxnPpTT7jHruYjbjcvTcKA7KjAgZJ6HnNAQsQcDPPQ0qcAE/ljpSbT3IT1H4YjaB8o55p+3IA+7k9M8mmEIRkuSueh60qNgB0yRnqe1KOw1qOAYccY6cUoVvQEnuPSkRWLMXwee1P2hWHJyO+e9NNSdgv0Bj3yWHQinDJ5Em1l7YyMUgTDPknHXpSxxZZcsB3zRurEN3Y9PmGASMcj3qYsxTA7ngj0qKOMqqGQ5Oe3pUvPIB6dBVLzNLrqLkkMN2zcetPTk9cEHqKYFwNmQp65NPjAO49OPwp26jvoO3CQKOBt/zmlMjBiAQR6EUijcpyOMdqdxtBLYA6iob1FYcgZeCdpHXFKMhiTuBPc03OBu6g0qsEOFZiGHGR+dU7oNiUfLg7B7k96Xa2eoyeOaaqgdOoPPPanJ8wODgjJ+aoersQ9h28kKCRu6cinqMYBwFJBBHOaQnhW+UDHT1NKp7MNoC8EetPlHshQSvzcbeRkdvwp44KHJ6cHpTVA4CnGBjOetGwGPBU9+hzTVpE3uPycsAQe9DEHJJC5HIPagHCg4C84wewoPJHKgDuB1qXdDuSMQFOeMDFICAp7kCjIZgQadw0ucgdifWhdhXFIKqnTBGc+lAwCwVfm9c0jAEDA6dadjbhuhI59qq1tAsKqkD7xz354oyd7eg6GgHAxgjHT60qbs88n+VO12AqnJGO2fxpRkvggkHnINCtgEk855FC/L6jnI96i7AVeCBjA96EOw5J79KCTk/xE9MdqV+HPGB7frRK7eoC87CQcUuRjPccUg+6cNkHgUoG5WHVhwc1SuGwoU4JIDD0pdxcAng5+76Uh6YHJHOKcMtkkHp0pt31ExEYLhgSAKcm3dgA596UBgQMgnHCmmuW+9gkdMipW1yRV6lcnGeh9ac5yBkkc0m7PUcnj6UZIPpjPPfNF3awvUc53HAII9M0oOOOBjpjmmhunBJPfFLjDcEg+ppt9QfYXAUdfz70uAM7cgHnAoUlkTjO3JpoPGfU96fmydwPI56nuO1SBRgncxxSYJyCMe/WlzxknHGP/r1SVhsNx3cDD460DocsM44BoOBnIy3Q5peGBJIyMY46UkSxQ2Pvc8UudrA4A9aTOHJ2gjpjvSEZHUDAq2xCnlQc5J/SlDbWCg5yOTTdxRxnDcdMU5TjdhRyOCR0pWjuFtAxls5GCc807puPQk8cUhG5jwMmmpnAHVutHw7AtR2CxPIIxnrSKcZ469DSgfNwoA6UMGyOAAKVtbhuA4I44FKe5YYAOPrQOcAnAHP1pMjbyck+vrTbaYbDuc5IH50YwCMZIHSg7SzNkAHpSHiPIPNJpyd0A4nqcfgaRSceuKG4Pcn3oB6cnIpa7EB0Bx09KTPzbc84zS8ruPSjJ9Ofei/LbQrUXC7uSN1JkjGQBjnFIAAxGc/WlJIXO2nfuDAH+InAPTmmuTnB4+tOYEA5HPXOaTlSc/d6DvS1sNCgEdeo7k5o2kfUe9IBlgD9OaXIHU8DrmlsAZJyc8Ht6UEck52nP50mMlgDnPODSHJ/lnNEnZi1Y85HJJHP601uDz0PekXIyuGOOpY0/G3gHj0pbag9xhGD83OTxilOD070oUdSdpJ4NIM7jgA/SqTfUPQQ4AxnOOc5pN3B6+/pThwDwAwoK47gEDoKTVxg44J+76CmryBkYwcZHOaOO/LHsfShhjHI2iknYWwuc8Kw460hG4gHqPbrQVIGSDzSA56E5zihaDSA8YyBzz9aQgKc4yfTNP6HAHHoaQrtAPGe/NaNJofQY7bVY7yf9k9qTG3jjdj1pzFs/dyPUU3IwSB371F+gwAz2xzjPrTCp2nBAGelPIyeowf73GBTdqlVBGOSamUWLcOVJOR9aTgF+MMBxzmh1LbicHsRTSuQdy84wKLj3DHB5+v1oGecg4HNJgE4XO31pUBHy5wvPNCKQzZuAZe/qaQHaVbG05wQKdghRtGSOSKTBycYBJzg9aHoikMYFedvGeM9aRkGANv5mlZu7enQ96TcdwLbRkcYoUtLMfmM+63OcdKac4yPwzTyeHz24z7VGzEAgjGO4qXbYafUQjeCcBW6ZHWmFM5w2BjGKkLAENg4HHNRNsAIyMdsUJ26kt3GFRwMhmHNRBVDHGT2OeOtSrnfwQOPwAqMPvHAwBxUrdhEiYljgkAjoAO31qJwSvHYnHvUrlgQAR0wfc0xnxg457itd7GisiI4IwAFY9CfWop12Rtg7yffAzUp5HHJAJ5qEyfLgrj61L7DZUlLAE7Rx6VzmsyeZE4k3AYIAHauluBlW38g8gDtXMazy+Tkrzk1zVNFqVC9z5h+O8xlt5djtuK7CF9/WvmO9YPD90YVvLJHXIr6b+PCvDp06lgHz/COcZ718z3w24xF5aNk9c5NYycXBOLPWwes5cpz16rEgIVA5+/xWTchmYD5FUfeVTyw+ta95GSvzkZXnFZFwRKeRgqNoI9K6aKWlzqrQ965QvARtK5xnoDxiqkuHYfvCVUc76tvh5HTaUyPlC8596zpkaNAzEjKkFK9mEYpxZ59VNqyNfw9CkCwyvNDI3mHfGFyAD0Oa9j+HzJGWPCS7iQSOCprxbw+Vh1C3U7NrjnAxivXvA96m6NFbey8HeM5Ge1e/TjvY4XCzs9T2L7Mv2VRkDgDjmtTSkRIVOOQPWsyD57IAKFYDJx3zV3RJEaNl/iXPWvAxsfckkdVL4kzsNDuFRwuRyc9eleseEdSZYkyACpw2D19DXjujt8x3HOe1ei+EZAY4wCdwPOO1fBJ/vdWdleMnT0O3vtRdo5Q5zjqG44rzbxvqch8oo4KNkjAxjHau2u2OCwxuB+Xd3rhfG0DPbo48vC54xg574r38PH3lJnz9WKlF3LPg/WHNrtB+dTzg5BHvSeIZi0Ic54JG3PB96w/Bk3lzzLwNwz+FbGtxB4BkHA5zXRVThWTOOlO8HE7r4X6kXiTJUq/B56V6Y1yVHB+UHp2Irxj4ZuUIAXClyc+teuSAvGNpC8cE96xqL37m1F3iy09yWiLA4A5AHaonusR9AGJzuB4NVFc7QucLnn0NQB2TdtICqelHKmrdROs+a1jSeRjINp4P6CpXZ5osMVBBzzxkVm28oaNNzHjj5a0gcpgndjjOOleDjk4x2O6m72ZRluDFMpwAOmc0kl7+8UZycZ3DoKXVY03LjJAP8ACOtUiuGALZOPlzXZlkuanqRVdpE8N+VfGc5OaJbgsG4YHtg5GKqhdsrcAjBy1TKCBg46de9enONlzGXkws5WkkbIIUdt1PkzlgNxz/DnrSW6qjnrluqmpniDOMDjGPcVn7TZJWM726GLqFuBjhmYHOM8Zq5bK3kfKQzE/d6cUmow4jBBOB1FWbQK0IGAGUYrbaJO0zHuk2Yz/ewRmvGvixaBIZ5huYod4JPX2r3C5j2sy8Bipx35ryn4nWiDTypXaoBDZPOfWopT5aiZW9NnyV4xkFlqYhYMWC7mPbmuQg8QmEjZcqGkJ8tkPUV2XxBHkhDtMkkYIbbjL/WvF53+y3UCsAh3Hao6juK+6yzNHRfLc+YzDLqeMhyyR7RYeIHmEUW/5Qv3g3Suts9Na6tcLcOjMCytnkZ6V5PomoIyW0kwEcjKQxxzntXsPhy58uBpnIkG1VG3nbxxXrYniSsotRZ87heD8Cql5xvc8t8Q+MJtIv5LW5Eks6YxJ1DAVy2qfEJZlEUPno7kjcU4H0qT403aQ+MSVeSVHi8sSKmBv9a8wumlXeDK7KB3OenpXZRzmrOmptms+F8LSqXpaHpegeLjBdR73Gxv3ZRxyT65rv7O+keYfN8p67T1FeE+FGmlurZolVYzNtkSY8nAzmvY9FYwSI3mBJFUnHUGvPxebzUk29T6fB4KNKnyXPQbbRze2J8vB3n+B+R3rz7UfEbaZcS2rTMkvm8CU4zXq3hqePyQCFOAN2OMZ9a8c+JwNp4luE3xBtwIijHTHQ5968jDZrUrVnE9CeGiqa5WeleCNdaQQguSWz8rEkAe1fQvwxuHkulIG+PZyxHSvl/wJbO72wY/vBGBgds819RfDWAXUiRtkqU5H3SCK9OvU9pF36mEUetrcO8ABBXjPPpSQzMAI1ycjgZqYRCGPb95cAepFIIOvIQgdBzXyrjBNs9ikny3KokMdxtXGGB4z901C8xWU9SPYVoRxAAKE4HGfWmRYVn3ELg4+btUtp62OxK6IjK80SjaAoOcseaeCXUq+doPU1OIVjZdpDhh1qfyV2KQPnPUE4zUVJWjseXVV5aFSdZAykHYR0J71m3ikXDP2PzEmt+VPMkVdwDAfKcdBWReAC4ZCcjoTXi1ndWPUwSeiZ5r40t2ispyxxGAW454r5G+JZE+ptFuwV+bcPXsK+wvGTkabf4Jyvyjd6V8f+Po2fWJmaMKuQMg9aMI3rc6MY3zROE8slIyCA/O4UnlH5VfpnkdM1bEOFYsxLk8H1p32dpFz1wCfm6cV6cl1tc41K2tzMFkAPmwpPJGKKY4JYlg+TyfmoqbVDTnR+v2ma9f6a43rL1zjOeK6yHxtDCB9q+TPQgUmraasUx+TG7ptqey0i2uEVZIFc4z84ziv0P2lneS0PjHScl7srMuQ+K7GbpcIPqcVoRarBKPlkVvoa5vUvBFleltsZiY91rCn+H8kUn7i9kiz1wxroUqMlvY5W8VTe1z0b7bGR1GPrVLUddgs4ySwJ+teYajoGtaWrkX7SR49TmsiN71sieUyEHIyetZTnRirqVzWE69T3ZKx6G/xHtYQdzYHbNcT43+JUE9s6wzBu+OvNVhpS3jF+drcYYdKr3XgW2k3HaCp6g8GuL67Svqi5Uay+GR87fEPxAurTbyQCGxu6AGvOBOv2wgn5c5ynNfT/i/wjodhpVwG09ZLhQWyT39q+ctctY7a/IWIxpzs/rXFOusTGXJpY66KlTaU3cu2rK0R/iUjtWB4lVltWbBGGGRnj61uWKnykwOCM1n+IrZWtJCRuJXhSeDXl0Ze8ovc92pNOGxzOmTPHcmMLuVhzx0HrXRRooXJyAOOa5izHkuJAMNwCAe3pXURn5BnrgGuTFSak0ysK7rUi27WJzwe3Wq9zk4AwCORkdKtjO4gqeP4vWoLhd2QDyOorw6knfQ6m76IxrtDIGIYKx7kVLpxKkrg7QevpTJgzghgeffpT9M/wCPhsrkAZzSk1blLu46GqVBTqRj071yfiuOS4RjGu0lChx2966t2OMqK5/xEP8AQpioYP1bbxxV0UozRNRK2p8+6tJtu3XBZkyhLd8dTWh4buIlvLaQkYU5BDcg1X8VpH9ulMeYlY/6tmyQe9R6PdKr79pSIdSRwa+w5En2ujx4WUmj2XRQgh3oS4bByxrq9LKH94SAQcADtXF+HwgiHkzhkA3AY5rsNMJHlqx3EDntXzVemoz5UetFe6mzrbNguBwM9T71pxcHJ4GOvvWTY7SoGfmrWjUMB7URi0jVarQsxqXxg1YUHcN3TpUCDIO3g1YCl8Afe6c1nPSViXuSkcY9alX7oH8qiUAKVLgOO5qWNNpJ6ipbcdGa8ySsSx7h91sY7GpBnksOfSmJjPuKf3yTSb1RKTbJBjOe560/0YdM4pg4jLccce9SIowMtg+laOSiTtuOB6YOalzn3qJEOMAcVJGPmJ9B0NDqKyuO6tZiocZFSLuHfIxQAXG4Dn0pyAjvweaElLqLm7hnnA/E1N34piYBIZdwPf0qUbQoA6+tS5JNA2ug5CDxjaOfmpQMYwQTjnFKAMYH0JpBhSRjavt1NRzczErW1HqTHx2NSxENkgggHrTYx8wY9BTo1ADnpk84pystRRsyYjcpJ6U2PvgHIGcYo2jA+c++T1pyFowT36ZFJ2SuxqFtWPRSrA8j2+tPxtzxgg/gaZv4yxJPTipSAR1I5rGMru4rO9xVO/HfFKuQ/H45pOUI45B61LG2ScitG9dSbMUDDE9D6gU9SWbhTk8gDtUYDbiQOTxjNTI+1QM4bPWqjGTejHd20E3kE7RwPWpGO08AnP6UFS/GckDJJNOUAg85YjJ961acQt1HMgYqd+F/vGnBcHaSGHQMOM02MknHVe9SYK4VssAcj0rNptpImzHDgkbhn+dOXHfimkjB5APrinnaoOfrj3qZxaaHoKFwQT2p6rgryB14PempnZzwe4pU2o4JyT3OetDi7XuK76D0YMhHfPUVLGrZ4AdQMEN296jbg5A7+tPAO1uoPbBxVc10kA8I/wDeGcHk1KQQU2nIK9jUSgKu5iPl5wfWpBwwwRgdMVN7e6F2yRWYfh2p7ZO7aMEdfSoy6o+75/oBkCn/ADqm3Ix1weeKrmtZC3HxojAYyGwdwJqRfmwCo2joO9RphlUkYY9eetSxMFlJRskds5qlr8RTQsY2gkNubPr0p7HeAGYqfUcmmxA5+XGec545p6543KFx3HWqJsO8lA74JOOMtSgbgPmO/t6AUfNk4wAeTmggtnI6cUr9WSPVnHGCAeCcVIodmXc27HQE1HnBKOTtTnPrT1Vdvy5ywPB7Unrqg8xcFVLA7SW5ApwIU+gz1zSrgKDj7vWiOLDcndzkA02NPoPyob5iqhiSB3/E0qgMxIPPcGmx4DAHHckmntlV3bAB2Aok76JB11DbjO45wMjBp+/cAep6/Wmqq7g23HHHPFSJknJxu7AelJLUduobi3O38aVYwSW2nIOSM0qqyt6Y7YpVJUg53fSri0/hFyq9x0T7grldoGeppwUt97Gc4GO9MQZUnPGelSMcAseDyQBQ3bQbshUY/LkbevWpAfnzye2TTVOAcHORyDSksEjBy+Cc49aIh0FwNxPO7OQKdgiUnYDkdz3pcYXJOMetAbOOoB70Ncrugux28bXQ5BP86cM7Sc4Xv60hwq5ZtzHke1Kp6gZ9ST2ND11EtRw+VjntyeetPVgFLcbs4wO4poIbAYYOc5z1pUIdwQFAyTmpbezDR6D1/d71I2gdKVcggbsBT37imZIQg4O45BHNSF2wQeuMgYzmmtN2IeEPDN1FKjgNuYY5xg9qaFG44PUZ2+lSHAwPlPcEnrQL0ECghRgOecA9qcAFKnAB+7t9qarBcjAOecjjFO2k4zj1AHeok77CsxThXcggfyp33uScHsKYEBQnnBPQ+tOZ/Tg9Oad1HQFZCgEIwJOac2ePfsKQjAYg5PQ+lBHr0B45pXuDtcdhnA9T3PYUo6Dgjjk0nXcC2cDOBS4xgNx/U0+V7B5C8/KCS31oPCnqfqaAOCOf8KUAZ68DqKV7IoXcFxwemKFUIRkbs8k01goHc85+lP2gOAcHueaa1sLRCsuCOM0q/cy2PfnmgKT0HT1NAUt93G7uDVpkt3Q51wqgevXPWgZRzljhqTC7sdMClUEtyTjris9yRfQEjpShD/WkG7cSPz9KXcC2QenWtErqyAUKSg9R+hoHPK5ODzmjqvGRk8/SnK25mBPGPpmnHQT3F3Dbznr2pqnkDn1INId24jGQfQ9Kf1Ow8kjrjmpkuwMVX4zgjHBHqaUbQBnGfQ0m3Cqwb5enNAKggkcHjmml0I3HBTndgAdc57U5T5uBjBIz17VGSFAHUA45pw+UHHQDrTV72GxAysBzhu5IpWIOcnjtilAPlnbyOxxTTkfwgH2oW4WHH5cZyxJ5NKzHlRyf6UhILHO5Q3ftSplcd+3FO3Qn1DIU/K3OOcUbmCE4Ziadk5wOQaAduMnAx29adktUFxGygXA475pEGCx4x29acwBHUk0BgwOOoHSpTuC2A5I5HHp3pcgE5XH40nXaD1+tJkEEN1BOKroLZikH5cigYyDgnnFIpxzk9eOacT7kc84FK1xsGBzjjcKUkA8dKRTycZLDjmlIYDkDPfmmpcoBjDAk8jv9aX5SvPJ6U3A2nnPfmlHL9vWhLqJhtGQQenHNC9TjH4mlLbjjt3FGcZxzxTkr7jGqQxHY9jS4AXrnHX3pSMtyduPSk++eRkUkAgwQWwcdwaAR2JweTxTwBtPb0pGDMTnGKTQvICc4wffHem9uOCOoIp3HXGOxNIgHOBn61DV+oIQDK8/ezQq7Qx707PHAGaCASPmA7Yq9R3Ezk/NnJ/OgKFJIyRS9FPekAwB8uSB60dLsm4hBAAKh+fyoOScAYx1FKPvEEYAoHJG786SlzFCfdHT5fWkKhhnGcjvTs7m9MjJpGHIyeccCk22J+QFdpAxz/SkCrg89M0AnpyWI60chdo+YE0k9RgcKv3u340nAHTHvS4GP7zUDIPJBOOSKu3UWnQbkhhk8c8UI4XPqfX1o5OTk80Ekbc+vbvQth9BVIGQMjaelNJ2ZYdM56UrZGcdetNII3YPJGealuzCwMScZ5A6gU1yVGQMn0NOLAe5IzxRkKvdh9KnVaFeQ3hFwACT1NJgljgjpnr2pSRgg5HUU0beRnGKNW7ABUqGIO3GM0cYIGTjvSfdYnkhjzmkyFPBIHSnoFg6lh1APOD1ppGVLgEAnoetLlVO7BJU9jTeSC53Yxxnira7FojLKVPUkdQaMoFORj05pzcsATxTT1wcEA9vWsml1LGyLwcH5h1FNIG3+6fanZBYjBBzxzTfutgnnPFJXDQjOUXkEkmkIAYnoSMdKe3LckjHb1pjA4bp6iod7k2SIxG3ltuPQHkVE46KpYfLzUrFvm3HjOQwqN8qWywJOPrQnYvoQvhtoC7Qv949ajkj2nOcIO4PWppnUEnbuDDPWopFAk2k9AD7Cm29w8yHkHAPTPXrURDbmOMd+amYgA7gG+bCkdahk+dtucHoRRfuVuVpR8pJ6H1rmtZYqjYy+PSummjVU5GAMgDPWuY1tiI3KfKQOfb0rGeqsXFXaPmD48upgu2kCls/KCOTXzJdGRlj3oVbByR0r6Y+PDLcW8oUkyKevvXzTqEu1ySDGACMEZw3rUySjFJo9HBp8zsYN5GFWRCxYkHG8d6x5lKHkcdx61pXLAD5nAYgk89fU1iSv5bbFJaN1O3J6YrppWnokehV9zQLiL/Ri0WVkU/OUHVaxpdodzHLu45Rxgirks0kLRhC7M4yXzjHtVCe6X7RIrsWYNgjoTx616VKndq7scdZcsPd6lrS7oWkglbDKoxtJ7+1ekeCdZhWSPM23zD5QVRk8+9eWWbpPKFMW6NF3bn6k969A8Kti6LIsSJGwZVA5xX0uHa5Uup5t1bTc9vstU2Q+UPkKqFwx64ra0y+ZJUbf97qq9jXGWTM8aSgkB+eeSK6HTHd0DqMgf3u9cGNoJwcmdUItM9K8Py+c65BLIc5HHFej+GCVkJJBAYDH1rzDwsuWVS/EmQCD0r0/w0jROoL8Dox71+U1ZKOKszvm37PU7S6ixGBjkHPIzXJeLrQ/YZNqgq2Tu/u12jIssC8kMRn5fSsTW7EXFnMTuIjQsPrX0lOajGJ87Uvqu5554MbbrSK6ErIhz+HrXa6hp5mtXjJ8pcc8ZwK5PQ7OWDVlkRV2jqWbkZrv2hBiARhtK4ye9dOJvOzieZRunZmb4Ltvsk8ToWOWOeMY98V7KoDWakA9M+nNeSaE7QSyYGQrhOvevW7Jg9om8cbemf0rC21zrhZOyIEUNjcQM+vaom2iVwzDnndjipvLG/pnnoegqOUnzhnABBxgdK2itdDCTQgGVJypPbNX7YExhSRkrnIqnGCW7ZPAPStOwQS5B556DivJxyXKzuoNso3yExjB5TOAKolF3nfliuCMd62NSg/duGBILdRxWY6t5q/LkDp/+upyqS5WjarEgEZE4A2lj0x0/GnrEy7t4yxP8PanTFV5KnOccdvepY0KhgRjIzkGvZnqjlldEUabb0Y5GM5PUVYdNjgKcHr6U0DEoPQnqTVqSMswB5I6cda41o7B0sZ16haMhSMjk+9Jpq5thgfKeu496s3sYKvtwvGcmmaWxaMqWBZSflx0Fbxj7t2Tb3jOuYj9pkPcng15v8SLR5raQhwsWcsrjJbA7V6pcbDIfMB3Y6jtXn3j23A0+bywQ2Gw0nWsJVEppotK6aR8ceP7aT97JCBKg3NISv3ce1eDXU1zNd25uCpCNvDInb0r6M+JKSrb3shdSmNh4xmvn6+dPtAWNAix/KpDdSete5QbqJytscNVKLOi0Ro1vlAkDMwzGxBAYdyB7V7N4TUrC6q4nYjO/GAwxXiehF/OU/MBt2q55Az2zXr/AIY+02VjbueCsZD7eSPpWVeEpQb5tSqKXNdnh3xda4tfEFygyYFA2IxyVJPP4V59dP5bKs00eecHbXovxQu1v9aSXcU8xmSVXOCw7cV5tdzywsAFCFc4yMg17GGTnRjEylFXbRseGVhkvFkUmcJgsq5yR7V7Lo8eXtm2lFYdxz9K8f8ADHmTXMk0Fw0LIRuTbgMMcYNes6HcXCxQG4QB3AbjlhzXPi4uE0kxwtZ3Z6zosbG2cxxs8ZXBXH3q8T8bW0dv4svIDhEUK5JO449K9f0iS8sQSoJQ8tk9xXj3jG4TUvFd5cbWjd22SbuAT7VyYJuGI5nsaVbcisek/D6AeVYFAW+UNu3dfSvqb4Yw/wCkCbABCHKrXzD8OYYYzaqjFo1T7w5GfrX1H8LUPlEpycDr2FfTuT9m5WOQ9SiiCQD6fiKQbl/hIbGev86kWN/KOce+DmhUZsNnGeteFa7uz2KL9wjiVhOuPmHXB7U1lDs2VB5z9TUiLmUgttx7UhQ5YoeC3yjocVin79jpiOUA7F4DAfxelPKoXTIDAHnJpXXJJC+hwalRQcABVzz0wBROSPNqv3hWG51BHGP4e1ZMu1Hc7TIPyANa/lsZVJ4xzkGsu5Z8Odpzg9a8LE6LQ9TBq/U848ebTpV0AAznIbBxXyT4ttt97LjhI324B6e5r6y8fu50W5DEGJweg5zXyL4wmAv402tE7ZLL2x2zRhKU6jdtjXF+7NI5r7LGjBPT7rHnFVfs1sqh2V1chtxLZHtxV64kERwAB/jWbPeiHcrKuW6DuTXpVeeklFGFo21RSe1XccPuHriipBKpGfOUe2KKnmn3M7xP201a3Mm1gOelTabamNMtxn1rQMeTRt21+jPVWPm407SuIEx2prRKwIKg/hUmeKU9KhwTNrWMHVbOIKRgYI715/rOnxwuW3HC88dK9K1eEvASoyRXBalA7oxbG45+UjtXmYii6a547GXOnLlZj2s3lyEOBsIz71uMiTRh2+ZMcgda5ycMkiEAqexq/HeN5QwM9txrwataxor31Ob8ZWiyWs6xIm5gdpfnFfLPjaCWHVv3igcEDHtX1br90Psk2dhcqQM18x+PLcrq0zBSVByx6gZrrwlXnUlYz5EmmYOmNmLIPrUGvRiS2wzYJziptPP3h0UGnavg2jZGTjgZrlTcKl0z2I/wtzhUYxTKGHfvXUQruiBDDPqK5ZlKTHeQTvwOeldPYYEJBYE+xqK7co7iw0ktB5DAZHNQXEYK9drepq0c/SoLpdy89K8V/E7nopyVzFuv3KHPJPcU3Tm2y9DluT71LdKVQjGVzxUVuMTDBwR3rCKd3IpR01NrHy8CsPxEw+zhWUIrHlgfmHsa241Plgg5GKy9cj+0W5XJVhzjb1rqpOCleT1BwVj5/wDFgWPUJBsdctkF16/Q1n6UgLNHJgw8kDdgk1ufECAJdO8kwhVO2c7m7fSue05nSaMo3zjsPTvX0XM6kUzxf+Xh654WcT2yDzApVcgjpXbadgSJlgzdj61w3hCczQjEYj4KZPXb3ruNMAAVgMFTwc/0ryqilztNano07tHVWGVjUqfmznpW1DkcnqeorEsBwvzcjndWxCSWxnr61nBuTasdCbWhbRvn44HpVhAwJ/OoI4/4+gHWrUWPWiXK35lXTHqoJ56fzqZQyqM9+1RRfewOtWYwCevT1qXFyBCBWAyQalXG0juOMULwx56U5AufQisbaC5nuSIwRACp5zRtAwxz+NNOAS+Sc1LG24/OMj0NEEm7stWHAnjaeKf5YL56bqTGBtGNuSRipEUj3FRNdAla10LtJJ2MTtHIPGafE27r+IpqthSueTTlA4x26+1WnywsZNNkoALc9B704xqV3HJ9MGjZuAGdvvSEkrgdT78ilbRSW44x113JVyx2g4B9TUhHOD1HFRKVCg4H1PXFSF1VeDzTceb3olbsXbu4zjNSK4yc/THrSrjp3pVXknt6VMkrWZnsLs3DngCpQc9OlRqS7DPYYqQqMf4VUZXVjRO+w9RweOfWhVPXjb6nrSiMkH5sE9MnFLtwRjIA96tJR0Q1ZCp+7DZc+oBqUZVA3QdOe9ImCST0Hc06Mo5bcdp68ngmueS1ujJtoUr5bg9QeA1SRuQXGAPUelRrndkclenpUwPIz97ufWq5nfULtDlYd+T6VJ5bEEjaM8YJxUfAUEZJ7mpCFOPMwRjNVzNSL3sAG11XJzjqOgqSPI9j3A9KTC4UBuvUDtTi+3B/Diqau+ZEy0FIyA2COfu1Kq4bJH0zUa59dtPzwcj2puXQyFztOOuaczfNx9T6UmDtUHjjp7U8DAwGPNZyavY0bWw4AHpzz1p6rgYyBjk880ilC3DEcDPHegAORgENnoR1/GmkroXUeQEQYOecc1MgI2Z49KiXLKBt5NSfeDHk46+1U462QEgbfnPHGcetP+ZQSMngDaOtMK8Ak4A9KkXJORg9sZqF7zt1JSaY7acYxk8nJpV2xhAqkA8Z96T7w+Ujg9qVXX7Nlt3JPFarme4LuSjI6kYBPSgsWYEnI747Uoj2jgDBGQTSqCoGVGD6etNyQ00OGTk9CfUU8Fv725h3FMXJjyDu5O4mnAbVUB+mSSKnr5BoxQhPTqe4qQEkjceTwKjgAVjkAdSdpqQZXrgDsB60nrohNoUeoXAAxzTzhV3FzkdwM80gyACc89Kcv33AIwP1q/MPQXg8A/dHHfPrTxgN8qk85znimsnzM6jYSB1qQHDDA+Y9Qe1HMraDSBD5jkKcf0pwXODlgecZpI1ww49ckd6UBgG6L1wDSjpsFmSMOCCWGeM5/Onb8RqxBcdcYwaYqgYycHrxzS5wU4+Y9s5AFC2GhyjnlDx05p7AEDHbu1NA+fqSOck1KB2JySOKqKUXzE21EOBnn+HGRT8hQnzE9/mFMHJxxkVIMsu4ZPy42jilfsN2FOR83Yjil5O1iA3rt7UiKwxu4PYk09OGBChiOpFPZajbFdflBOCMYGDStuXjGOBkA803DbWCjgHPJqTaRk5Ukj7gH60Im7QBAXUKDkDPX9KVyyRoQm3HG09aQsE+dzt9ADmnoMZwucjOW65qLu4nox4JQ5Y8EHpxzSopVQCfmHJJ96Rm4yR8/ZaMgqwKk7sZBNEloTq2PU/vHD8r6+1GV9DgE7e9BOGVd2MDGCPyqToAW296Sva6Gu4KGGFOVH3hzyc0oB45Bx0+tIN0gXgAe55JpVJDZPTkE+lCV9xMUhVwSxB/rSoQAVON3t3pMbVwDu3Hr1xTl6k7eSOTTavqxbC/dyCF564NCgFduDjrxSYHOcL75px6cDnPak9VoOwYOW/uk0pAKH19c0ikZyeAD0poYEnIwCc/ShNj1ZKpA5J4xzRtzEwyD0PvTEAXJDEn0NSc714J/rRe6Exck7QThe9BOeQi47H1pwDDJAyDnjNNUDaQRg9wegqo7CQ7OWOSAcc07JbPGPxpoO1SQeDTlAZCRkgCqtfUNgbPC8DNLyM8bh60Aj5vQd8UmcKRgle3OKmKJHg8YDEqRzQCMEYIXtnmkG4g/Lx/Kl2gHPPA71o1fRBYcuQoGcMOOKCd3UcD9aawwQdpJbvSqPlY8jnpmla6sFhyr8xO7Az0oOUYLkAf3h1pMcHn6kUqct8qgg85al5AGT8oxSk42sGOPQ0u8AEhiDSL93ux9zSV7kdB24Z6fMKUHaWOc54prc/Mcn296VSwGSu0e9O4WFU5UZJ+q9qUEq2MFR1J680iZBDY49PekXB4zxuyRSUru4IcoxgZGPenDrgDHUGmgYIBGDnpRt+Y5OfTFJSa3AcFCAc/N2HrQQVPIB+hoTGBzyevtSjcGDDkYxitltcnYaFYAHPI7jpSjhRgDP8AOjGUO3qvrQScjJwD2qGtAFGc55x0oyeQefelI9cnAzjNNDLFl2HJ7099w3FTOQBx34pSSxIBG3vz1NA5Ujqc/jQAB04X3qeVxegrg2FJ68jt60ZPTj86VsDAx27GlAB7Y47mrs7D9ROCOTgY7UbuoGDgd+5o6dADn0pS3zYxj696mN0tQAEHAxg0LwPlORQMZyf0pBxgdyKSfNuAvPcZ+lCpyP19qBk/L0P6k0isSORgntVPQTXYArfMq+uetKx9f0ob5iSDgjrSHnA6jFS73ViQPOcHHHelx1B4oP3gBwccmmnGPmOQKrlAcc5PTilB2jtmkODk9z60mFDHA68E0OVixexJ6DikI29MHPrShiB3PtSYyoPv0PalJCsIBxycAnpmlJG7OC2OKReT06UEA9sEnrSSSGOIJyOMU3JGPT1o7Ejk+9IcZBLd80k7i6jiRnr+NN+6SAduP50A+3OeuaVvlznknkH3otdaB1GAEAjPvup3XPO0Ac+9HUAryf4qQ5YsT+H0pqWthgPlzuzjGBRgBU9enNLnIGSOR09KGBbAB3D0qrWYXGsM8A8j09aNrDoeDzTi3O0DAH600gA/Nx9KOmolpuMPOMN36d8UpOzLAfLilVupC4J6mk2HtwD61O2qLGA7jjOQMnGKQMpGO3vTipHBIGfSk8tgSuAeOpotrdhcMjGAwz3BpgUswwCT1zml2AnA5P1pOd5AONtRs7IaYjNtOdpU+tMGQeWO3r1604ghcsc+vPSm8AYGOe1GzLQMR7behpjxnC4IIpx2r0GR0HtTQOSOh7n2pX1uC3GvwGXgHrmmEMcng45z3qRsbBhRnpxTGOw9OQOmaOZpFDCQOuc9eaY3zsQpIOOppx4ZvmJz60mQN2ccdcdxS0Yr2I2OW+UbQeCDULOONwxzwcdam6Hk7R6d6jl6qCeB044oSvsMhI5kAIfvURVXJPGMdKllw7MOFqN85JHQnGPSnqikiORtw5wuOh9KilG4EcDP8dTEZAOexyKgL4GcfxYFKzbH6FW43qhPDbRXMa+C8LYGWPJBP9a6m4AjJA+Zu5FcvreWik5+VejE+lZTvFWNIq7TZ8wfHnb9ldjlTEQzbe9fNF8myWbc/mHJZtvGQelfSPx7kAikMinbMpG3ONvvXzbeiRoieFBHIPoPeonUcIxbe56mFlabOZ1FEZNxQllUsMelZEqI4DMhaQr94HjH0rXvgpLEuNgHXpxWWXHllF6t8o3V2UE5WaVjsqRUpXRlSPGixoQpCtlTnnPrVO73K7s0RnfO4MDzirIQrEJCTj+8R8pGe1UL24ZGQRxNMPvMUODx2r04XlZM4qjaY6zuyUYDGMZzt5X1rs/CsyxSRq0o8vALFu+elcHaMS/kvGSH/h6E57ZrtPD0JaR0FvuVPvNuwAPb1r3cI5X5WedNR5j2bTG8mwVMthBnJOea6jRmEgJjjZCE38tmuM0pxPp8bRoEXaMqx5+tdZoW3crbv3icMuMHFPHNKm7HcnytI9M8LMrSIo/hAfkV6d4WcpMg3A7yRxzivK/Dj4eN0bBPB4xxXp/h+aKO8QhuVPIxxX4jjb/W/e2PQl71NpnoVuxe0RuS4zjsKgu41ljlUITuQ556VJph8y0w3Gc9+lSFQFyMDHBPrX08XH2Ka6Hzk1yvU4K3tgspOdvOTjqK6qBFZE53fKCc9c1zssggvZVJxljyfeuisQJbdGB3HowHau6cm6aPKbtPQqWMfl3Mq4YDdvYdgc8V6no0vmacGPAGAMivMYFEWoPglWB4GetejeFpHm0/5m3bT0Nc8VJrVnTB+8XJEzKVXoRkc1C+zegYN05I6Gp7ribdt3YHQVFOhMcZxnHOK6VHVM55KzYkWGk2M3y9j/StSxyXUAeufastR86nrznn1rRtcCZQGAA6jPJrhxd3GyOyhLSxNe/6uQEHGO9YrM0f3XGM9z2rdu1LCToFx09RWG6ooPAwefp7V52WNKckdFW7CfZldoIIHJoXPy7m3MTjNEpLKCSCccUoRZGBYEHqMHg/hX0PLoYWtuEnz44U7Wxk+tWbg/Ku9mBx0AyPzqCckRgEDBOcdKmYjyIyDuY9QeBXLbS5D6tjLjaYv7zEYwKh0z5EkVhj371YnywJXAJ6t6VW08nzZAMuOefetItONiXo1cZexgTfK+44ycVxfjeJW064BQBiuFLdzXa3mFYHO0jjH9a5fxiiy2jh2yqfMQemMVhLTVItWVz5B+JsKLDeoiIoVDncc4PrXzHdYkuGZD5h3EEgbfm9q+s/iPaiew1HCrE0pPy45AFfKmtSJDq7ISEMh3HacbTXvYOfNB9zjqpNq502kqJntifMMaEZUdc+lezeGIvJttxV4wx3ESDke1eNaPeJ56KzncpDAA4De9eu+FtZaCyY3S5Q8lhyMVzYnm5G0janNKaSZ4H8Wp0Piaa6mhZh/q4x93cT3FedTwBQGC8IDtBbIPrk16R8YEgl8VyyQszK+GznIBHQAdq84vOLwRISjN98vyMe3pXtUISVKE4u2hyVH7zR0PhGBpRGZDsDjds9cdBXs2jQ/vo1MmxQMKoHP0rx7wlEh1AujkxDAwTy3rtr2Pw/MrXqyRpvTH7sdWz3zWGKqSlLVDgla56boQMens8kgwQRnbzntXhXjFzP4ju5PLUt5gBXGBn1r3TSNT+y2kkcycOfvkfKK8R8URKnimSKN0kjaTzmkU8sPQVx4KUoVJSaN6tnTR6j8P41UxjagjbblU65x0r6k+F6hwAQyBVOM+tfMHw5tyv2FGR3hc7gW4IGa+pvhmiTQL8pBLlcA4OPWvovapUnzHElrY9KBwFLjBxjOetNU8Ki+4zT2XC7SMoONxPSh4hEdu5s8E/SvH5le57NPZCxKd20Y2/xH2FQ4+c8qe2AashVChlAwOo702OMMTwFbvipi1zXOhNpDipjAcJkj3p8Y+QFSpAOKsLbvHbFjzGejGoduzYSdzdcDtSqqLR5s3eTXUXaFmKn+Ec88isW8ICOd2F55JrcZcStzhn+9WBf7Wtn3ZBDEZrwq7SVz28FG255t4/zD4dulf5jk7MetfJHi2CX+1ZJJIlUA7ASea+s/iEnmaUVDBN2RgdvU18ua3ai6eVWT97GSC7HnOev5VrgZzjB2e5ni/4tjhbq1mkOUYYXlsnmsO4WcTsJdohb7jDqPrXdvpsU2EZj9B1qjcaJEjMsUO5HG35uSK7p2a11M1daWOK5JOWAIOPr70V1R0e2hwjQjKjFFcN0Y38j9taKKK/TzwwooooAjljDLgjiub1rSDJGwUDHOCK6fqKhmgEqFT3qJq6szKUb6o8h1G3aKZCu7HOfSowWKhQvynktmu71Dw3vYgDIIrMuPDMiQsFBXBzXzuKwfM7oycpLY4i+sY7gSGXChVO7Pevnz4qaVHDdqI2Pln5mxxkivpq9sDayMWU7RnJH9a8B+LVsQ1w3H3sqc44p4Si4Ssy+e0bxR5Hp5Uynjkg8HtVrUIxLbiMlQeq1WsgrzggEFuvPSrl1HmNu3BxXBVpONVs9mhFOldnnd5tFwxZOGPC9ea3NLYrbAKMDODWXqasLlxwAmCMHk5rU0ZzLb5xgDpUVqbirsWHspGhu7VFKoYH+VTtGABlvmJpk0aA5BPHQeteDVvc9NabmVOo2/M23B6HpVNXUy/KCCOa0LnAYh+fbPrWcNkUgPOR0561UaaSsyLtmzbu5iAJGB09Sap6pGRkK2GYcE9qt2wzH7Dv6VHqOPsz5G/jHPWhwSaaeppa6PCvH9mBJMoUyyo5mZnGCU71xmkTRIknmKWOM5PB9q7/4gQmO3mY5J2ldzHBA9K8+s1eFlbGU/hYc54r6ei5VaaT3PEmnGbVz1PwddBoYisZ3qNpcnAJ9hXoOnArnkEk84HfvXnPhGaWaEJJksMEEdj716FZDKLn8TXlVHKnVfOd1D4WkdfpzZjC4CHsD3ratuO34VgaZN5g459TW9AxOD3qdOW6OxNWsXAu729qsQqV69RUMeSuQeRVmIjGenes0kVFXdydOOv6U5Qdvpz2NNjIP0xk0/B3YIIHYmom+XRGqsnoSLu6Hg4609Mge9HOzFPiJIwaIpOJlKzQIpHVce5qeNlAOeP6moydq5NPEfBOazje+gRTaHrIAuM59vSpA3A5wTUQGO3WpUBJUDp71q1KUga6MeCARgBj708ZUfPj2xTWbBAxg0rBgB65qZe6yXFrYkjVEfceT0welSquFJ4z14qMIBwDin+YoUjJJHXI6VEmrXGo33Y9I+DwSakh+4T05I561Gm5R1yD+dSpk+5qXKSXKibPoKm5WByOuMGpSCW64IqMqmO+fc08DkZzn2qVJS0EldXHrkZ9OmfepFGwZOCPemjjgck9qVWwy5Ukelb7bGjXQlwuzcD+GaVdwwMce1R42k9QT2NSA9ByOtQrydxbbDlOWJbkYxjFSJtGQRwfWkjJ2sVHTv9adGiY+fDDsT2NDstSWluOXEbsOVPXNKBIXX5TgnBoZcbRnLDqaeHKS4z84IwK1XK1cnRjv4wpB2+1KNvy9CegA70MDubByR1xTguwgYwOoNYq/NdgvdFLA5Xpg9+9PVjgjOVHbFIuSV28lTnFP8xS3IKZHQ1TmkxN9R4KhemRSgKTn17ZpuNmN3J9qcoKkEgcevWhyk09BaMXJLe3apEkXk/hj1NNUbfcdzShQq/KM/XtUNNrVFXHgBmJBHFSD59hZseh9KjVFKHP3jggg9PrUgA3PtbpyT6022rIXMluODEOqqRgDJ4qUh9qqMe/vUcYC7zkgd/epQibjjOfrxWtmluCbAMoO3dn396lUYZVwNpHJBzTUQEhTjOMtihcK3QeowKxu46oH6kqKyxHa2GznGOKciFtq+np60mBuwcn0A6VIDjAUYx71tGTe4tUAILMOq988c09cqoHf3pA4O3ceDxx1FKoJXafXBOOtZySb0BJNEmV4yMA9eccUqqWTOcAHnPemFyHwCMDjHapTwQAcgcnHSn2sibAi5y2cYPQd/enxt0O7OB8oYfnTcALjn1HrUgBc4OCSM81pa+qLQFiVBXdkHjPSnA7c7/mHpimg7QOCpPrTtjbWK/e6jnisndvTYSVtR4AZFwy+ox3p4G8ghWHv60xSzJuBAH931pyuB8pVuh79DWkVzOw02tiReCQQOelOH70ADqF5yOaYSDJjnJGaU9hyO/FHM46NAOVRkHt3FPI+TaVOQc8cEU3PzDjBxTxhPU/WqVpbiaHYIkxk4xzSYHDc7T0ApFYbOuM9qcV2spLAY9PWkFuo8Hapyvz560iooJwCRj8qXBUncQxxnOacjBhtzhgf880laOg9dxwTA2scjsKcpCKqjOaT7oBJz79acykOcnA9u9UuzFo9WCEYJCkdsdsU4+UilVyzAcN600qVbAYAjkDNPBVnIySfb1qXFdAehIrMrcxZJH8X8NAP3mOGJ64PSmA8gbuM8lutPRkJYgDcRgkU15ktj8Fm3Yzx1PSnY3ITgE9QB2qMnamzPJHU1LgnAbK4HXsamVk7gIo2SbcMzAbs0/O1mPIIpEJYptbGAefWkBIdiAHU8k5qVcSHj5cYwT1z0pzMqlR/ETnGOtM+Y5Ow5wOM9KexYOATwPbvWtwtfUCMsQBtHU46U5mBIbPXrTQ5BweoBGaduyn04Pas/eWwMVQRHnKsT0BFBwTuB5HGKU4YHOVGM0Kf75zkUuoxy44BGcelCgquCMkHOaQAgBs8dcCkGcE5+U96r1FqKWO9eM0/bjIHLe9RsRkR5IOODSxlcLnO5R1BpXVhskBwSo+6KeDtyNv50zgjJyT0+WlAJ65GPzqovS7E0KH7sOnYU45Kgj8Rmm4JR8H8zSquBkdvXtVN6aiFVwQ3UJjFOUkrjI445pABxj6YNITww6kc1n0FuOG8HqPpnFO+9lce3NMxHjJfBB6d6XcNwB788mr5rWBjsZ479Mj0peT94cdsVGZQN4Bx3xR5m0Yz70OStdCs2SEdgOPrikZtr5xz0znioRNuUH7xp7TgOV4APQL1NQ2r6BYl8wjAAyBgc96as4wRjgH9aiKgkDJz1zT1Ckeo6++aL3C2g/zWOACP6ml3HPU/SmCNOCBgqOpNSIFUYJ468GhTSB2Q2NNhPJBHJ5qQqQ33sDORSk/KxI4YUpYLgZIJ9q0ST2IYA7gSSMZ+bjBpGK5IGR6cd6UEgnAG4nJ5o5GQepPY9Ki3M2kLqPDNkYwDjn60DCouTk/XvQF6E8570nYk889apNxVmLcVfu/MMDoSDmgAADHGeMGgOG74C/rRn5jgA5/SrW1yUmG3AJU846mgjofvE9c0mSo4/Cjdgjd90moSbdmVaw8nawPTjrQGJHOKasg3NhiB3BFKQAOBk1bcULYdjDc0cDOecntSA5bHOB2pScggHkfyoSVxMQfKDjjHTNDfKmSvSgHjH5mlzxkmh2Wgw3KBgnI9KUfiR6UgOc8jnnpzSjOOp6UPYBFzwOmM/iaQkqR0yT0pSd2STgDvSkjrjGDzUJdWCEyMjk5/nS9zg4I/Wjryfwz2oJAxnIyeoqlvoAdTyOlDKOe/HQ0DKtzkcUhbcjDp6ihXYtBTxg4okOORnr0pAwHfHoKVsHr068UN3Vg6iFSeepFGOWGcD+dHRuP507I4LZzT5UMbjHzdcUqnlWxj2NDZXHT3zSZOWOQQKHoApX5g3pkACkC5GP4h60hyABgDPpS7ixx1GOtTLYXmN4yQQeKXHycA4zS5wq557UEhhnJGDSjs2Mb0Vj0AGNvrStkYG0AYozkZJz6ikbk/d3HrnNEbW0Fa43ggZxjnoaQgKAVOAenvTgflOMYpSwDjIHtTvfQegjE4JOfpTeMhc9PWlII3ZJbPP40jPkAAA8/rUJ20AQgFCScgHHFKeSueOeM0jcKe31pjHGAMEHnNUttyiQjrhQD65zTQMDk8dOKjLjqWHPBHpTjhWyecenehK+4DQGK5xyT0JpuN+fWnn51PXJ+WmlcKB1H1qXa40u41ABj096QyYYlsZ7DHalLdQPug96GbK8np1HrRuXoR7gOQMc9RSHg5HI7571Izgt3UDimEMJGYHIHAzTSSFqNIwBtPPXFNJBPzc7e9KN245H1NI/3iT0z2qJK2zK2GbRgnAye+aYRkkdMjv3p53AevcZ7U1huACHJA6k1KkxvuMLMWJ24I6FuhpnmEuodRjvTmGTye3Ge1QuA6Md3PYk032Jtd6DW2eY6nA9QT1FRYCck4Gf4aecZ34HAwTnvTHbKk5ALdxVRkWkRyZkYnpj5eO5qEj90QTgg8mpWyOenA5qHBPynDDrk0PfQtbaFacsN5wGVR3rmdaOYOwVsllPP0rpJsnKuBk54HtXM66EeF8koTwuOea5a12iovU+WPj82+3uUyCQAQD0PPSvmvUFQF1cNlTuKq3Cgegr6U+PLD7PJFtEgUbWHuT1r5v1KX/SJdwUog2BQPzz61nJRjBJo9LDNKbRzN9N5nmbhtUnHuR9KzJIYg4LqOvBNaGoSbssgw2eM9hWRNP50hxGEGevrXZTnz2sek7RbaG3kMVzEsQyAuTjoPwrmrphB3KvyoC9SK2pJ5Jrg7XZY4eDuHDE+lZjW7ShllYeaASGReo9K9OjFxd7nBWkpK5WjImcLNKU2rxx0Hrmuo0i7UzvHAPMQoNpOQSe5+tcpAslvOzzMIwF4RvfpXSaFMq+VPKGCqPm2jlT2xX0GGk+a0jz3boey+HLhTp1vvDiYRYckdx2rudIlRZVdeWKjLdefTFcJ4blZrRFaJ3j8sOJmIyc12GjqUlRoidrckYzWmKjem4x3Z0RjdJs9L0PyzKqhW3E4wvB+tek6GzRTqhYYHJLd68s0G6PykyApxyOSa9I0kgyqS6jBBBJ4r8UzOPs66TPXp607Hp2jY+zMHVT3wallZlMgDDHXB6D2qvochaXbkMduSexq1PH+8HQH1r3sE/aU9T52qrT1PNvEs0lpqZJBdWfgnpmuv8OXIn02GXIUn7w7E1yXjWEx3KSFfldztOe/c1seELhm03ylAZlzndwRXqtWo8x4s3aoa8rrDqaO7D5kIHotd/wCDZ99sFOCc9u9eWa9O1tc28zEHcCMivQPh/eedEgLfNgHOetcsGpR1ZsmnJWOtuJDE27AJPUjvUMwCw4zjIOD71JdBvTKk8VB96NdxJz2PYV1xsoqw5+67IdGAAnAz3NWYgrzAA4/2lqjGX8sFcA5/Krsbh2ViQrHsOK4sQ24tGlGRoTlfLPcBTznqawXG134BPUe1dBL/AKpTxyMVh3AZZJAxXI4yvYV4uBnbEcqR2z1joNcmS2VQfmz1NNDnfnAztxinFAyMQw+XtTF+ZeCFPOfWvrPhkczvYklXKgAdR9asA5hzkDA/Kq8wzGWIIKjjHc1Kg324ZerDB9a8+fxESQrEMignKknpVSzUfapOMAHHFWTuWNSRjnH0qvbjy7mQBsZOTVx7Il6oL9VWXpwfUdDXO+JF8yKQLtK7T8r9zXSagMhSG6c7R3NYPiFDNG6Y52Egis5qTXkXT6ny78TEcRzyzQRtLFkNEnQ18ra5Ak2rTSCFFYdFToue1fWHxGi8mS9LyH94pUdq+Qtdf/ia3io2GWQ5x3FevhFJq60RzVtGdRoFpBDqNrcy5UeWEVcZBJr2XwzYwS2mySIRn7uA2Qw9cV4no9wxmhVxvjxliTgjHpXrfhl5rTTwcu7feRyeBmqxMW4NqWoUbKa0PB/itpKaZ4yuIIrhjbhd7J/tk8VwF3EJDGd2TGCSwPWvR/jHP53i6Qu5VPu9fvEdTXmxd3YlVRVI4A7/AFr0qUualD0MG7Ns6HwXskuoHeHJE2wlzgfUCvaNIso4blkimW0AO4FRwa8X8GmJDDHJsE5J3RnJGe1eyeH7g+bbiVFUgbQT/EfYUV+ZK6Cne1z1bTLG2vNPaFyAGGSW7npXz7rlktt4wuLeOQlY5cI0gztPcfSvedJnKWu9xjYCSw74rw3xIxl128mVsebNhJF6j14rLANTqvmOmrZwTsewfDZXZ4R/rHRcoAffvX1J8NVLRyTE4cYUJ1xXy/4BCLcrIsshcIobK4FfUfw0AjtM8fM3HtXqVISjB3RxRvc9DdjtAPI/pQHYRZ4bjOO9MBOMMC7A8ntQicbgBg9M15PLdWPWg1y3Jom2oznCZOMd6ijfD7cKuSc4PWpETaxJxg9e9MjjUsCD8xPY9KiMbzOm6cTUEyrZyW8g+TG5VHWqmTuB6DFPlQmEMT14yKYmEwuGIHIFXWSjseW/jEId2ZucY6j9KxdSi3WkjsdrAH862i7MJSCRuHasfUCfKbcuQRjJOK+drtq9j3cLfoeT/Ed3Ol+WgCnDEs3OeK+bPEHy3R2t8h5bHc19J/FCTFuwLEHZkAenSvmzUFJupMxZIfv1rpwl1C+xy15ydVlOMK0Tr5YAwT71UkgJIyDntzitZIt0YdVIGecdaRombJxnHQmt3NrVlU53RzblVYgsM0VoXED+a37lfzFFTzxHzLsfsbRRRX6SfOBRRRQAUhGaWigBmwGkaMMuCOKeDmg9KlxQtDl/EehGe2mMPBYc18zfGTRnt4ZMw4Oc7ieg9K+vmXcMV558UfA9tr+jTSCIeaoyTUwpRve2px1uan70dj4QijVLhiBjB+7V+Yfuyw4JGOateItKfTNZuIHLDDHbkY4qFosxgbeDxz2r5zHUnTqnrYWsqlO6PPtcQxXLyNx2BP8AFU+juZYFdiyqT93pipfEkKh2TOHjbgk8VBoj7zIjDp82c1xVYPl5kaUovnujcK7gG/nTCQMk/rTwrFACQD69qayjZ83X0714koxvqz1+W6u2Z91jdyOTyD6GsyTY0hHJ564/Wted9oxt4PTIrKlTEqkfLtz361MbdSNlY1bUkRqd3XqBSXS5ic4JIHQd6Zp6kRKWyBg9+9WZxuQgD3H1rOq0vQ2g00eP/EKLz4l8/cjEsFHTJrygS+TIsQwTubcSew7CvZ/H8Tx2bSNtaUPnnn5T1rx6VRHdFTEhYHoe2fevp8BUU6aseJWa9rqej+DZDHHbyJmMzDfhmyMV6Lp0jttIIHcg968u8GhdkMKPtIJ3KOcD2r0ywQjG0k7h3rjxsff1R1Umnc67TpSijK4z6V0FqNwAziue0obNoD7lGR+NdDabkfd9MVwRs1ZM6YrS5fj43AjAH61ZjIOGJJ/pVaM5PXHr71Yjwp4puLeiNFfoSqOM44FWQd4ySc5qujdiDU6EAHNQr3szVR7slUAEDOfanllUZJx70xAV5xmnqQWJxz6U3Fp2QknsOU71BIx7VLvI9PpTEGHBPAPQU5Cu9wSevBojLoPYkUEkc5HrUpcJgc5HrUe8nOOBT9jZ/Dmjn13FeyJUZXT396l425GNw6ioABuyPpketSRDAyeMU0rsmSHqmcbj9cVJ5YBwCRgdc9abyecEg857Uu3JB7d6mV2+VIm/MyRVz8xPOPzp0Ry2ecikVwQBjOPWnIo35HWiHZlLRCgEDLjIPPPY1MBu7/jUagq3PPsakRGY8gZxk9qm3LsCet0SL8ozwQB16mnZVRkBmHtUeQGPPJ4zTySRjjA5GKXPy6sHccVOGbBKjqTUgYGPBHJ6e1AO5BgZI5Oe9KoXgngVKauK90PRGCc5EZPQ9/enAdiFI60oBYE7uBxzSJxkNwR39K2culhK5IQ2QD90dfU0AAFWB5HOe9IqNu4yfp3FPUBW5zk849Kyjo9QUVvceDlAWJzyc+uaectjLcD36UwKQV/kfSpAVLHGAPetW02Zuw8hTlkGABk5pUOADw3FMj+6Tg8ngDuakUDgtwR1zWDTvcdn1HKig7cELnvSqScjI3Dr2pEUjdz8p5APNOKgnJA9z6irlJpphs9SReecZ9s05QpOehGeoqMY9NvPAqVSB1GM03JyegmrCohDLkEc8nNKcHzA3TOAB6U1Ixng/L3BPanoQW54H0pxj1Q7IlUhlBwMcfLnrS4yM88dhTOBtwAMdMdqk3FXAOQuevrSbad0PzJUGcnOTjkk4p8eCir0YZzTRztHykdOKcSQp28YPJ61KunqQ9BwUphecDvT8KDwcYPTpSR/L1O4eo709UZs5JyOfXNaLuhtgOobcMsM8DoKerZGemeM02MkBgvXB4pwxjgA5HQd6Vn8LBEjEnywcZ5HHP60EjcAzYJOAAOtCF1HLFc9h6elKoUtvAPy8AU1o7BawuCJNpJwPQ1IFOPvY+XJx61GTkA43Nnb9PepASOON4OM1TTTVhioAwHGDT1UBCDwCcZprHdxyFJ+8aeFfe3OVU9KUtLJidxyR4VAevXk9qcHH95d2cgHrTFJkwQDnPPNOViADtIDc+9UkhoeuQMkkNnAPenbnyN3Kg8E96QkpGcggZzn/CnEjzAeSwGc0ritdihjxuOOwHoKcATgjj600DLkkAY5HNOBZgOScHpUxjZ7jWmo48KR6mnEYXJyxA6U3dnjGVJ5B7GnLkLu4wQa08irdxyMGAAXapGRmpEJZFyAQelRnaQGLYI7Y6mnKc4YkbzxismrPQh7CgbYy2VHONopRzliuXz1oVQI1JCpzjHrSqrBzzjjGDWrdrINhRtY8jJxjI61LhljVWbB68dRUWdxBIIOMbhTtxGSDhsYJ9aT00B6j0CkY569zTtuCfn5zksKjGcYxkgdM9aSEE9QQc8LnNJq+qDl0JQ20jORzwT/ADpwcj5geBkfWkSLKYJOzk8ntUsWxsgdD1z3rNq71IauIC3mDCfOV4+lBV0yQNnB3EjipPNAAZR90c+tLvL4y7N7VrZWsJakRR/LC7+pzu9aPLYHPmFj0PoKkZwoQFcHJABFKy5O1h1Hasltcd2mNCOVBMnQ42n0pWibgb2HOeaeCrYyCxxnLUqsEILOfQj1qr8wbjFhl4xMVHXB6UuZCxIyD0x60uMKVQn1O6jJGAnzNjnJo5ruyJ2I/MmXJbBwccelBkfAbb8qjG096njGJCWUsAOcGlQ5GCNx5Jpc9kVcqmRwgIcK45IapIrn95tb+L+IdKe6qVY7ccHIPeqtxEsiYQ7WXkYNY2s9So66GiSSAMYPqaUHJC7uT+grOgupMKGYse4YYxUoaVS24A56c01PXQbi0WWb05AzkU0yMDnJx1qJC23ufXilkY4JLqgzgZ703Uj1GlqSKzOuM4YtkUrRMzkySbRjjFUZboqjHcq7T/CetRjXbeMNvbkHkE9q53iIor2bexe8pgzYkbBqIwXG/ImxtBALCqo8RWG3/WAMDnk1IviCxUkPcKB25pxrxbsxqnLexZSO53KGYMcfMTxzUiK3G7twCPWq66/YNyk8bjp97nNL/bttnAKn8a054bB7OXY0RaoyjbJuIHOO1P8AI2HkEcZz61mJqEAZXjcDIOdpqVdUAwrP24Oc0lViluQ6crl0Y2hs4OMEUm0PuC5yO9QfbjIA2UcH07043TgZKAA98cmhVEiOWSJ/L8wBCAw9e9GzglW6dAajRzJjBwO1PRSrY9P1NXdSegmmKJ3WT5umOcCpElDHOcn37Uxt5y24rnt6mmhSwByCT371ony6CsiccElhx2NOQksWyMgYNVvNdRiTBU8ZqdXUjKnB/wBqqpzVzNpkh+6BnjPGKMbcsR9MUhBDMwGMds9aN2FzgkCtU273J1QhOTyPbPSnI5YnOAQOKQjYpBHJ5GTSS8nk7SOfpUO8VYEO4BDEFR2x6U3qWHbqCaRJckYGX6YpZGZFB9OoBqr2WoWZKQGbntwfeggIcBjj1qEylAC3Gec0puN7YIwR27most2PluSDOMntnODSjCplTk+9RiUA9+eOKkBwd2CTWkbENCjOG7nPODSDjkHGKApy355pzNjocDFEXbUXmNzyT6dKUHa2Se1G3jOeO9AHJJ+70ovbUYMdvHUUh+8OflHGDQBtxyRinYJI54xzT31ADyxGeBzSM3OGpfcj8e9KxIAyM1OxLuIPu4zuBOaaBtDdCOOlKDhvXFGflJHfrTk10GwYZznP0FKOAAD+HrScICSSee9LwVzkZHenoMBjbk4zSbccD6mjcF27uR7UAjkqDxxTcrC1Dg+v40pOVPPAppOO2SOwNKSDwV2jFZrVhcaw8sfd3H60ZPPUZ9aeMheT2603uB2Pf3pPTQGxVyMHaOlDZyOM/jSAkdRjHA+lDNnGM46ZFUlZAhNpPJH5elICR8oHy+tOxkDDcqefegE9OGJJ/CkvQY0FiM8AUD5WGeg7UvCYXHHb60g4OBheO9NqyukK2gmOCAfpmkG75So5x+FOJwMA+2RTDtUYJIP0qd9xpCkA4ycgmkY4BXpjpSq+EUFSxzTcqFI3Hn17UN9LFDTkjHGSOo9aTkHGAwxnj1pS+YyOnvikJKj6elJyd9AEb5c4HPSlIA2AL1GKQA8A/MfakxjgFuOmKPUPUYVIGG5579qXO5gMnrnJpTnHJPvSZON2MdjmhalIjyTyMNmkcDn1+vepCw42g8dc01htI5yDySR3qhkasxLEDgdeabIMLx+Rp5UMASx5NMwQeF3DnJJ7VnJO9irdBj7STg9ewqPaiO3B3LzzTypVTxgChgcnucZ60WGRb/nj+7nPSo2AR9owoGTn3qUYC4weu7A61EZCU24UgHOR1oVpajWiGENt28HuCO5qJ2IOCM7e3apXJAypx1+uKikc7cqRz2J5oS1HfsRhwfbvz2qKQ5jZuOMYx1qV1JOW7frUbNgZIGDwDnmklqBUuPljO0/N2JFcvrZWO3ldSAAB8xHNdTcNsLjO5celcprMgNq+F46YbvXNVvZuxaV5Hy78elBWUTsF3j76cde9fMt1uigDc4UbST1Y565r6P8A2hVY28pZgxDYcDoB6V84X/ltswuAuduTj9Kck1RVtT0sFG8m2zndQmMkZVUBRTkYOT+dYlw6xhGyF3Z4J6Vt32CpdcEMeQDxWHc25kLYHyk5A9K6MMlbme53TacrFGYr5RIWRZFbjJ4as24VmCRtmJ85we/tmtbUEeOHdIdqAAA4xWRdtGrRBWMkjHJLdB+PrXt0pONuVHFVWtmQJIEmkd1woGCn3mrf04jzY1LTOr8FUXJx9K5ksEJ+YKxyMDqRnrXTaW725hvhIgjAIyrfhXvUouestzyZz5ZJ9D2DwrMk1mHAcKh8tS3RlHfHrXY6KBBcZQ4RskKxxx3rhPAyNHZPHIgdW/eB92W+mK7qyOdrbCwUHaoq66tFps9GkuaKO/8ADuDtQ7VRlwFHavS9G3BYgAODyCOa8u0Bl3xlQxIA3c+telaI/wA0UgkYkHp/OvxPO6bjXZ69J3TSPT9Ck3GLAZQcAGtm4x5g3SZIBAyO/wBa5nQb+ISqwye+GOAB7101zPGEyCJBjd9K93KYSq0lyxPAxSUZNNnB+P7YKIJiWAViCMfLk0zwQRIJV3HzCSOOgq74tuo7qwMW5sg7lOOK53wfrLWuoY8vchBBcDgZr6eOAxEqL90+YxOLoUqiUmdJ4oj8tBuwfJ5XaP1rqPhrcMI4xuBPUD61y3iK/S8iI+4DhR9Kt+ANaisJ0jd/LOdu88j8a8v6vOlTakjeFejVadNns88QGeSWHTnioEgKxncdxGRxUL61HkMm1srgDPUVXj8SWxiO5hGxJAwamjGpKFoq501atKD96Rcit/mJKnr0FWYYAP3ZUE+mP61mR6tbynh9/qQecVdj1aOUhUcjaOR3xWGIpzivfViqNWlJ+5I0yCEGMcDHNY94DHcyfdHvjrWqswaAnOa5/VNSiguUVyAx6DPWvmKVRUsVdnp8r5SdSNjBsHj73rTAMr83DDjIqrFqdvK23zfvHGQOlWEuIlyV/eHoeeK+zV5a2OSUklYsbz5eTzzgc9u9PtW3wttGOvU81mTX8aBgSFPYA1STxAY3KsQccYArw8XjFhW+dGEqtNaSZvjdk9WJHc8fWqqSbLxP7zdfpXP3XichCvKehrA1rxUbdoZElbqQSvpXNh8wWI+A4K2OoUVq9j0W+EUyAZEZUk81zmtTFoyGdY+PmGc5WuSbxzNexllyTz8pOCAK5+48YSSnJk3MD0x+ldjqVOWxzUs5oTklE8++JaMt1ONuUGSOcjFfH3i5E07xABGo3sSzA87ueK+w/H7LeW6TlhHIxII2/KTXyd4/SP8AtdZCY5Yydq+WOnPc17+XVouPLNXuejJ8yNDRLdprlTJCAh4OxsnOOor2bw2FS2WN49ypHtEjDGPrXg+l36v9nkQOGWTYFzjBr2Hwr4kQhlvIsQ8rKScjGPStsW/dtY0ouKlqzw34wW4l8YXIcMDGh2Mjcc9683uQy8feIXGTXonxc+ytr3m20khtyGQKVzn05rztmxMyMpCBAcIeT616mHSlSgrbHJUd5Ox1/hFozPZbivlu4z/eB9K9j0a0h/tAHdhIWB+bnBrxfwtNDZ3EIRdzKwcYGePU17Dpd6ou0ndQsTkFiTjmssROUmkjWP7s9Ts41m0yVnACPGxxjBHFeC6vEn/CTmFn3pnIQHBFe32GtW0sEsVzIEJVlBxweOMV4Xq9wsXikyyRncH2KE9M9azy5P20oGleS9nFnuvgCBHFu0bvEZFDHHzc19V/Dyx/0ISK6OD1Hevk3wFrMaFbZZS0qYxkY4Poa+m/h14qSGzKcfuwAcDOfxr3a2Fr1IPkPN+s0ac0pM9PitQAOSoBJPqad9mEcuDypGc9MVjTeJY0AeJDtUYIz1oPimKUIsZ+YnrnIBryIYPEb2PehOFSPNHY3ZLVYyZFXaG+XnqaelqAy8r8vB4rAbxMpVYyoEnODngmq1r4rMStFMASX4NXTwdRyszocfdujtpbRBZO+eD/AA+hqiFWKRQp7Yyeay7vxJssGkiGVOMk9qpL4jeUxyKAeu4Hjior5fiI+8lofPSx1GnPlludBPbjaxGeVyQTgVz+ows1llRkg8jPatOPUxOuwjYHXOCaivYwbPJbC9RgV81Vg4NqR7uExUJq8Dw74oGIWzOheNjhDx39q8IvbRftMr7i5J79c+te9fFpxsZfm2rlueleLXkCyOGIw3cetVFScEkaVJRnNtmRHbCJFRXO0H86nW1VVOevoe1W1tlYHKgj0qR4SqDIBHpVu6jZozt2MaaxLSEgDFFavkbuciisOVF8p+rNFFFfqh8+FFFFABRRRQBEWINPzxUZI3VIORRciO4Z4qteRCWFlIyCCCKs9qbLypprcmouaLR8TfHXQf7O8WNKqhQSRjsOa4E5dCQOh64717b+0hpAk1HzskEHeAvf2rxYndAQOhFeNmcW3GSQstk+VxOH8VWomiKSASSK+/J9aydG4uJVHBwBjtW94qt8QSsu4Mwx+HrWBpTBJ0BGFOfmJ5NeLO8o8tz1VdTOlUEDGcEdu1NfJB9fWnRqGQYyT3oAyxyeB6V4ElyN6nqWstCjcZAO8ZAPSsy4VXHyDaAeD71pXW5nIPPvWbcrhWYdQM1lGHvXbDktuW7Z2ACn5iOOKtzHbDnviqOmj5SS3JwcVflBKYzWTbbcSrW2OA8dwqtuzAFNsZKkHhia8Quo3jufLkKiWRjuPYHtzXvfjKFGtDIUyse7O48E44xXhF7vNxIZUKlzvwO49q+nwLl7FpR2PIxCSqXZ1HhY+XdxZCI8QG4ZyGPtXq9iS6RqGDsnPy9CB3ryLwpIZpomWB/kXdhjndivXdOfytjgAMyjGD0HpXFiqlS65jegpbM6jS8EgjgjrXSWjZABOK5bSmDvnODx3711NtmZRjAxgf8A1657cu7O9J21L0QAbIGB0+tW4ulVofkYDlhU6tl+BgHtUpyTKVtiwq556VKgpqDA5qWNdoJHP0qopS1E5aEgBYdaljJAIx+nNRrkc9qlQgqc5FOMWkW+6Hxx7x83zEcg9xTxH3HUc1HGVDZzg9qmVQgOOMnJ+tZ8thX5h0TEHLDkdqlUg+1QxNufB4HTIqYJkk54BPNS7PRA13FQbG44Hr14p5RsgDJBPak8zBC7SX45zxiniUo4GDVq8CVoPUFuNwwD2pykMBkYNIsalQoJGOhqQAqGU1nF63KikkOVcDNOA4OP503JRSR0pQDjI5I7Gqm2ugpLqPjK5JOc+tSKdxJJ+7UajPbJxT9xOAOCOpx1qG7C32HAbkJBJB5weOadg4560inc4GPwNSMDHnIzntnpSav6ApJ6DkBH407gMM9B1NEa/KM8g9RTh8/B4Ve9Vp03Jfu6i7weMNuHX0qeNQF55PXmoUbauRxk8gd/epsjIZc4Pf0qU2/ee4nJjtzYyOAOpHanFSWAAG3HLZpoG0beS3c05V3sCSDjB6dK0g42IQ85AUKSMGpMbjjsPWmhsYAIyOtKHIfDEnio0KUbbjvM2nAPPrTjyAuMgnOTTF2Z7nnBqUAlht3Y/nVq2w3YUHDEHj3py8Ag49qQYXOeMdeKcoXzRtJ2Yzk9c1LTWjITuKFAzljnFOBLDGQe/NNVgzMCMDrzUmBv3ZxjkAVbTSuipdBFADkM3HTP9Kl64xnKjBFRtHksSQT1xUuAFbLH5sAjvUK+9wQ+NdjnnKkVIAO5wo9aj2jPytkKv608SDC56+lOVhN3JEBUjJwD3FSMMDI6HOajDh8ZJCg54FSKNz9cA9OO9UrbgLGNgHHTtUpTBV84LdDmmKxIyzDpjGKcvJG1AAOc1d7q6QNj1BJLBskjHNBQ4YA4HpSRgs7cgnrin7WkA4A57d6I82wk72FHy4UHgelPJAfA57ZpN3zdjg9qCyquWU9e1EUm7Dt1HkY4BBOcHJxxT/l6ngn0pi4Xt1pQdu7cTgfzod29QsSKoAPzY3dAR0p6ZAVuM455qNlI+aTPbOD0FPCpvIQ8AZJbvVNX1Qr9B/32BwAccYpwXcBgHGDwT0pmF27VGOpJzzT1TB27gGHUDvWHM09CUxy7gFRcZHY+lPJ6AjI/rTAoUZxlvrQcDOOR2+taO9rsrqSKxjUFsNnjApyllB5KlhTQ5+8RhcdaX5s5yCB0zUKzHdIkC5AOecdacOcdgM/hTI8sg456fjTt204KbWHYetbRegNvoP35AU4ODuVqdjv/AHhwcY+tN2gfLnPtQF3DOeAc4Hak0t2G488hc8gHOKezhhliTnpimctnBztXP1pQgKgFunINRJ66AOG9gOTwNuDR5YzjOQOOKVs+ZnoT0Y9KXcUbDEE44x60aWu2F7bEnKuyIM46MT1pyyEHaoHpyOlQuzNGQTjIxnPNTMHUbFww9Qe1VFpKxNxx+baSNrDn6UrAgAZXB5LY5pvmIgRmYk9Mj1pQikjp8vfPWizumJaj2Xax2FWBGD7UobLbdxIx0FNK4XrjIx6YNNSMM2OhX3xU3YKw9CxAGT9WFPOVPIyKiXcrthujdWoYlNwaQHI5xzU3WxSTJWZ40Vtpy3bvUbyOV2EAnPGOtVZnIKqjFiRxz0FVm35UmRgR61LtHUuMLsuG8XDM2RxzUqahC6437QehIxisx5EWMAkk5546miaWPBAzjqB3FY86i9C/ZmsdSt492ZCRjCtjqaDfwkbjKrZ7isCS6jUEHcFCnj3rPmv4IkyquWPZf8KxqV7MtUVLU6p9QVkPJAPHBqnJfopJbKOB1rm7jUYoyzI5yO3QisyfW98iEuQeQxbjFcs8XFbHRDDPodPLrX2MiVwGVvvbTzSnxVDjCY2g5HrXFz6x5YZgyupBG7rWVda7JCR8nmDGdy9q8qtj2ndHYsG5LU9JfxIHi3YLZyOuKo3OrsEYAspzwGrzO48YXlrsMCu7AZbcuRj0pP8AhPr57cu1qeOuwbs1yfX5O7RvHA6HcXU0sjnN0EBGSpbFVJlLfLI4KnknPWuBm8amVNwgZW6YYYP1qO28VXcS58snH3XY8HPXIrFYir8T2OyGCstjuGkiRG3MrKB1HU02HUrHgSt5Ib1Nc1Hroutwu4QpY5zD6VUuojMxEOZh1AIwRWbx02rAsHrZnXLHZzkmKTK55INTIjwSqqyP9S2Qa4FBehlQCUlTnbGOaspJq/kGZ453jB2rvU9fWh42aV3I2+pnpFm8kYYmVV9FY4rZt5izKXZAeMEN3968qtNS1RGIlBkBGAjDp71p2V5NKFVxIvGSc8A1rHHSSu2Yywb6o9OheRMcjn+61X0u5YVAIOMjndnArzWI3MZIQyeuAxNaVrfvDJlnmYoeeDg1pDM5SVzleBS3PQYroPhdzI+cmraSzpJhWDA9Cea4i01mMSNunfbjo9alreQtnZIVXnkNXVTzNX945p4NrY6lbkoMSM6seRxkU+G4Yom7BGeNvvWbaXTEKBOGj9DVhHYDDY2A5/wr0qePjLdnmzw7TNDfzsO1h1NSBFdMEYIPT1FUVucAHOc9Sati5weSGGK9CNeDVkzncJIkD7WPB4OKcJBjaQeahMxEfGcbsmhJEZyASCOpNdMKncxcbon3LghhtGfWjzD0Khx9ag83L4IzxxjvTjlV3KCGPY+lbt31IStqSebtwwTDDqR6VIwV4zjIGahRuuTjIxikjyDtYFsDOahWuGo5mxJsKEqT+VI4Il3qeQcZ9qeQ6NnaSMdaQg7hj7ue9aq1xCq4ZcMAM5+71pyPkYB49acAC5OOBxk1GD94AHHQ4oJbTJT8nckD1pC2cBRkZ6UFu3PHShOWOeQe4oUSbWHDJJLDI7ClKl8gDFN5+Yg/hTug9u9PYQbmP/16UcHryaTjcSeCKFGOB27mqtyi8gcgOepwKDyTzx2FI3oO3U0pcrjPQcdKizew1sAG3ngZ6Uh4PXOaXOCBkEY9KXBB68Y6e9XolsAYGSCT+FNJwDk55FOICrkg59BRxt5596mwraaATgEhuvrSEnfwD9KAwY4IPH6UuRxjcT71KdwVxO4yQD3xQfvc8570oIPHGfWkY456j0z0qorXUdwGB0BPPNIzYkA+76GlK7sfnQvP+BosmtQE24XJOTnrSEboyenGcCnEHAOD9M0hUKG9RVaJAxrAb8AcAcZpCNqhsEYyeO9PBBBJHJ7Gkwm3BPAPQVN1YLiBiQCRx79qViFyepA796aFAOMnFOI4APY9apNMHoIT85OMAfrTSN2RuGaULyQHJJORk9KUjAHc47VLTT1HsM2ruB43dsU1chQx4HORT8DgjJOc49KaARjPOTnn1qZaBYTaSgwRgDJzSMSpBOOaV2Yo3TcD0pSc4yPun0qXvoNDTkchiMdjTMkKpJx7CnH7uc4zSH5Q3cZx71ovMaEJ+cgA4Pf1prAg43cg9KcOUOFK475qM52Y985NQ3YdwbOD1z3premT+dPOQe3TkimNt5x1z1ochjRkEnPtzSFS4PzY29qQ8KCoyc9KRjmTOWGR1FS7yL9AVyHw3IqEJn5txIBwPepOdxbrt4471GCVVieePyob0FYQfeY7do6YpmD3UHnjHanjAHIPFRyrjlRgMM9alSWiYaMjb5HJJ2gdz61Ay7ySCD6CpmZcgtg46Z7VEGAA74Jyw71V+w0RsgYty2frUUgWIAYwTz83WnkfMpYna3OM9qjAAYlRu7fMaIstIrTgIrZ+UVymugC1kAXdjLZBrq7wJ8xxk88Vyutxkqyox55K46iuaq+pcdz5S+PPzeawypOHKnkH29q+cdQkAV1WPDEnPO4Eexr6N+PWzzZfOG5RwADgY96+cL3mTywQAvTHSpb50k9D08FrKTZzuqOUdeAiKM7cd6zQ4YlRgDB+Y1f1R2faAFZQCHOOTzxiseZNpw+VKEFQTwfrXbRi+S501G07sbduJLSP5m3JkFX6Z9a568jSKF1ZEcKd20nGD61r3AWV2WRipxu3HkVkXTlnHyLNHwWJr1KHM7N6HPVbqIq4ldTlQHUckDBI9q29MmWW8UiLYoTa0Z+7nPpWIWZQm0qcHP7vkj0zWnpai4lEkrFSZN2wHqa9mlUtLzPHrU4Hs3gKTz7iRt+IVwmWH3vYV3VnJ5TtliAONoGRk96838FOTJFEFYoQRkj7p9a9HgyrKm4iXHJNddWHtIeZ3UptwTO10KbaEUSRumP4euPeu60e4DABCSwAyQelee6GrAx5YHbntiu40U+XuXP3ufpX5LndJxq33PbwyUkdj9tdolCnYcDJFb1jezXNu8as2EQ9K5SNsRZFb/huRzITwCykHPev0fhaFKph9tT4nPeaFTTYb9kmu5djPgD7obpV7SPDxTdvXAPJ28VKhRbgZGNx/Kunsgk0Gc8joPavt8Qko2SPyLFJzqu8jC1nRzLbo8JCOgwVPeuXgimsbgpJwT3B616HqEapbOwztIPPpXMakUa3KA4yv3sdK+XxSXK1Y9TLpSjNa2IrbX7qF1Hn/IOpPJHtXW2zie3SQkbgM5PvXmkU3lzbZG3ZbBJr0LSg0ttG0W3YygAH2rkwdNQiepjm5e8kaUCkhXDBGB4561pK4j2yghwOCytzn0rGVHCtgjIOMGtBYgqbgoK/3e2fWvNzqH7rRm2Uy96zOm0zU2lt5Fx9QeRXl3xe1afTtHmuIvvKchlOCB65r0LRGDiVckJs+7715/8AFvTVu/DupR42NGnyd81+N1Kzhjad9rn6Koc1B2PP/C3j68vAknmuGYhSytxXqtnqkrxDGQSfm+bvXz54XtGtIBJGCFXDlff6V7PpkhksbVidjOuflNf0NgqVGpRi4o+VqOS6mzqF5LCVDM2D1IqNLjdKCpBGM+5+tRX8pfZk845xVeHduXjIPcHvX5ZxvT9lS5o6WPEqzlzpMl1NwWjZcgquceua5zWtv9mRA8KDg5Oa39RVjAwUHeM8Guc1NRLpjOQAV4OTzX5bkmJlzxSfU8zFxbcn5FXR7j95tcgIeB7VmajtS9kCgKFJztPX3qXTTufrkegNRapGUvGCnrzgiv1Km7z1PFwjamkZHipgmmRsBu5bj8K+VPHo3+JGRgYY2jU7fx7V9V+JbctpgJJMeChXsCa+Y/iHp0cfiOOXDq4TG3dwOfSvVwdNQnf1P1FNulFlHR9OjW5ieQGaIMMFeue3SvZtE0G3mszbyxY83ks/BHtXl/hldlxGAzoMqWVTjdk17Noce6yJJJbaxXnJz6124py5E76nTQjzO1j5X+Itg2ia9qVk87zRoSyqe3PGK4kxiedV2bCFyQf4vb2r0T4vMW8UyCUbZCo3OOCfavO5JJVkDopkIJyB1xXt4au3GKa6HLb3mjsfh95cskEyxGIHiRCcjFes6FpbT30bkMsCguN3RvSvMfh3FvvrUMFWPlto64PY17L4as2F7G8khNuUYIGPC/hWeIfLK5rCKcbs62TQYb3SpU2+XIEySg5P0r5/ulKa7cwKJdsLlNznk+hzX01HHtsHePKlYSMk9eK+btSkB165lkciJ3+XauTkHFTlnNKs5WuGLioxi0ew+DIpJorNnTy5BECVA6/WvpH4dWn7lskL5sYO0HuK+bvCMjRxQp5rMoUYKjnHoa+jvACtBGrYyFUkbev41+i04t0tHY+IquMqzaV9TtVjH3Q2ahW28m5jIO1WbIHbNMMvmwgxrh2PUnnikjfzLqJXOAmTnpmvMqRaZ+hYCFqC0LV/ErSB3YHbzj0qK2jEgd2boc4zmm3LsJHwN3HPPaoLRvLk3jMgfAIB6VjTjzSR7jivZOx08iRrpUY4xjPHrVGyQKyKQGzxk9Kt6zGUs4CgxG67uTzuqlYZdwhwT19q6sRHlpuzPyTMZf7Ty2OhijXcmBtOOKnunaOzkzkkKSBUNsACm1CoztznoasaipSFF3DJ5+vtX5njviPrcssoHhvxTlRpJFXaQ0edp6g+leROu4gsOfftXqvxTlVbny3QEbjk5wa8z8tnfheM1yU3eKsey3d3SIEgUZ4wOtJKpBOeB6Vpw2oC81Fd2wAGOvNWm1fmLs2ZGBRUjx7Wwc5+lFRaRd2fqbRRRX6cfPBRRRQAUh6UtFAEBj+bNSgcClAxQTiglRS2A9KR+VpT0pCOKBvY+eP2lLALZC4U/PjGB396+clJVAhyMCvqz9oiyS68OvnIJQgsD0HrXymp8yPnPAx71x5im6N0c2XvkqSiu5zfiQBlkfnAGBtOc1x9iQlyhyeegrutcgD2zGNSccYbtXCqGgn+8MocA18xTi5R1PWqXVQ6qBv3AJ4PTikJAPA69qLdQqHe3OM0oXaTz+FeJWT5mmetB6Fa4VWUnkVk3ILdDlhWxMNysMcg1lXGB2wc9azvY00YWBK5GBkjHPrWoTmPjqOKyrM5OP4s1rDcIufzrN/Fr1FF3jY5XxZao1lcCSNmQIejY5NeD6+qreIyufOQBGhI6ehzX0B4htN1jMyszljgg9K8J8VgQ30oAO9pB0719DgKrpwZ5eJXvIl8MLGzxNtYytuDMGII9sV6/o8NuLOHEZinH3lVuS3qa8b8Ps0l6AsAMucRjdgnua9f0STdGjNGQ5QEnOSM+9YYmMpx52dlJ8ys3qdfpcvlOCpRmPXiujtieucfSuW03BmwOvXpXT2KH75OSeozXI4KKUrm0L31NSBsLVxF3Ec4qqmM8DgelWkbj3HNZS12Kd73J046nNWI3OQM+1VlUuBg5+tWBhnyePaqTUFqNW6kwKqT6ntUq/MAM4PvUJCgjHXrmpRndk/Umm5x5bFeSAJk+hqYDKhR/D3z1+tMLEt1yPX2p6cr02n1zUy53BIduoqgDnGcdcVOF4J3Y9qjRdzEhcYHWpF5GfepguXQhu+hJtyQW+8O9O+bdyeelMyAoyc04KSBjn1qpylUFstSXYR36U4dcEn8aRScA9hTsfifWoUbKzRSehIowpJoTcjetK22NgM7geopw+TsD9e1HNfRibBSAwwR7YqTe2cAZ/wpgAP4U9XITjIbHrUpa6iWjHgYIYHnqeaeCMbmHJNMWQZAZeo6g09XbgHGR0wKqzDWL1HgnorbfangKvGTtJ5JpgZVXceTT8YbHPlnlgev4UK5LTJIyEY7SOQTnrTuFAz1PWmgHAfIIPHHapEBDsSR0+9WUYuauS+4qDqC3JPAqUBkyucj1FR4HJ/ixwaftJUf3uODVQ0d2O9xzRh924+tOVQVxjLAU4tnBAC4HNAI3elW3zK4k9NR2NgBxgnrT+DjBIOOxqN2UD73TrTwm05x83vTSTtYRKmGGBn3oAIdgflCnFN5U9cN6Y7U8ohIzkt1q1G794eg5G3jkbgDjNKFAfAOce/BpNwQ4ycYzjrTtx4yMcdqcW9lsLqL90dMVIGGQcEEjpTNoB5JBB596kU4OCcjNYyu3sDXYecKMk7V709QQQStRuSS6sCoxjOakDkbVLhiB0AxU6q1yNSRWJwSc7RjGKcW3R7EYHPekIDnjIbH4U5QSuB6k9K05mtC7pCk4I56dqkVgMbSQf4qjCsGG4jcT1qUAAlgPvfrVRSvclb6jiEDH+dSQg5ON2D6cVCOTyNwzyKkVT16Ac8npQ9Hcb1HJgEgDB5BzTjmNHZSMHHA60mGU4Rg4PJGM80uMKVDBfp60Le6ZKukPGFkYkZBHfrmhdqj5iwJ460gGQg3ZJ9aXKkHjLKSOabi+pSRIiDcOnTvzmnMwVmUnaw7NyCKYoAIBOWzjOadvYEnB4OMkdaE18JNrskXJB+7yOwpUVSSO470h3RsBjGeBzSlT0YMe3B6UmknoOyQ4bScBlBJycGn7sEgdBxUZG0cxhdoz1zUn3hgnPHQ1DXcpdhzbiFKtjj7o704ZDgknPcYpgG5iR8vHX0oJwyjOQBjryaqyVkSx42soJzg+v8AOntjGAc84G7moPM7EEbjg+1SHg88jP6UdbItLSxKWAcqCQOoNOQDPX5cHGajQFSSMgA8YPWlEe47mbseMU4xa0bBEiMqH5Du29cmnGQBVCk7mOSB6UmA3zMBjp0p+0ggqcA0NWYMblsOBkc5HY0eWwHynDdTinjd3O4+opynB+TgjgmndJ3Y9loNAcrjJYD+I0iow2hScnoakO1IwisWLZycYxSjaFByRt71KlFkjSkm0bZML2B7etPWOSLcpZWOB06ikaQeVwvJPGaja52nL5OeoIxT5kndCSbJGkmEZ8wKwzzzTGu9hIaPn1zTDN0BJI6jbzUbybyD3P8AepSnfoaKN2Pk1KJeD90nAIqGa/Vw6R/LxyTwahcfeLYGOw6VXeaBAWZvz615tSqlq2bRhfYtvOxBIOCVxmmyzFSoPOR196xbrXIYDgPg9QxFZ134lSMr8xIB5I9K4auPjHqdcKEpWOhuLoqu6QjAGAKia6RflL8Y5Y9q4zUfF0argsSuc4A5xWLe+JHm3SQ3AyTnA61508xuvdO2GEb6Ho817AUYtKrBv7p5rNk1m1ikyHGFH8XWvMbnxNIgdZZA+eMDhgfasubVmlbKtIMDGN1eVVxdSpK0Wd8MFbc9A1LxPp9r5pMu1gcnJ61hXPiqKdypj2rIMKf4jXIS3fnBg6E56lxk/nVRnXzP3bkZ9+lZuNRrc9GnhYRVzobjVpbeRBaXACkHKkcg+9U7jVr55cpcHA4KYABrED+VvYNnBwTnPNPj1LyzgsjL/s9a5rNPXWx2KikjctvFepANCJIwvOflqe2vrmOMkSgZ52iufaeO5xsDK4468U2PUpbZ8oVJU4O7vWicb7GjhZKxsX0bnDSYHUAA5qv5jFNoJKgdvSq1zrInG4oFbvioYdVkClQEAPoOtbxjpqNK+rNaC9niQKpUjP8AGOfpV1NSljdJdqgpnp/hWFHdPJ82wqOnIqc3kkJUrEzn2B5rnk072RfJE6Sw8T/Z1DeWzFWOXGQQD14rcg8UIsbK00zxMM/ImCK4ZL+dnOYmjJ5wVJxWwl2EgMgjZwDt5U81xSpya94iVOLOjs9ViMhkjnORxiXAJq4bwLIwlQEbc5ArmrTUrCZx5kAhVejlTkn6VsQSRzMfKulKjo2MfnXO3yq0kQ6bZ0VlerLHHNDmMkdCOa14L8udkuW3eq1z0RnRQFlglwufl4NXbW4vETDBWAGQQck0e0UFockqd9WjbNmZXYLGjDGR2NLbad5LbWjKhuc5z+lOtbveADjdwPoavQLMZC3mhkA4DCpjUu+ZM8+cpR0Y5LQIF2PgZ9cVciuWQAkFudpBPFMRptpzGjKKZIseAp3RHOfbNdarRWt9Tgb5tGXzIrAE/KxHQmlFw6g55wOMdazFaWP/AJab1Xv61OkrsFIQbj15rsp4mS95SM3SReh1KWJ/mG7uM96na6huXbDMhXBK1hy3VxBIQyBoscjvn2oTV0KjcpZTwOxH1r2aWYuOjZjLCqWqR0KSl1zn5ezCporl/MKNxtGN2eorm1uiuBbzeV3KHkGp7bWmJKTKA3ZsfpXu4bHRmtzkqYRrY6MOr52Dae9RmUqUJJznn6VRin8yMybwpA554qdUMqEEhmHIOa9FVL6o4XT5dy554DkjkE9CeanM4dVwA2T2rKjjlOGbawJ/yKRfMV9rsRzkY7VXO0T7NGp5gO/OcnoM4pEctIMkqc8iqSO8a43F9x79qlinWUhW4YHkitFN7GLhqXeNwz/+unA7f4gB271EF2kbRkH+8aVcKu4n5eeK2Tb3M2h7Pt7YBHU0pbjIOc8ZqMOFyT0PP0NSKxwRnips7oTQLIB357g0B1DdetNfpnhvemEjOdhJHpRqnqKyJwwIPQhueO9BwVPt3qsZF4ALK3XBpySqQ2clj78VV9bIdtCYsB75pqyFsHB4pdh47ccD0oyAx5wfahNp6k3QZfnDY788mgEnJ6AHml+7zuzn1pQRv/n70/QBMDGeTjjg0oJLcnB6Z9aTnBIBxnpSg5JOdoHbFNbWQrAT83tTdwDld2c89MU/cM8/WkbJYHjGKatYYhYE4P1OKVl3AcD1zRuAJP6Cm4w5UAf4VO2otxQwIGD+FLgbiCPypMbRj+HtSnOCMgY6U01IYgOBuPQd+pozgsBnBGc46UMuFb5snsKCcleSKNHoA0EELtPPfijaBjqpz3NG4oGxjj2pA5Zfmxk9R1xU+gbiMcNyuGbvS52fL+PvQxLdB0PGaaA27IOPWmpN6FCsWcEj5fTFMJAx8pJ96cpYBT2yec0Md4KgkHOfwokmhLew0ckc8dRTWB2Eg8mlckvsPHPWgkEAAD0zmkhhgpjGDx0pgbKcsR1496e2ARtxnvTGwQR37AChptlXFBIBYkkE4pjZUAkAHJ4PpSlO+SB3Wkfhc5zgdz3pO97MfUjLbdzHkZySKMrkEj3G71pQh8tcg4zzihl5GcVLdithhzgEkE5OaYSQV24AOcinbQvJ+9jn6UhyI87jtJ4GKewPyGYXGW+Tvj1phO5M9MjGKkYcFmAY9gKY6AYzn161CemotiOUEblBGRwKiZQJDtIUhemamJCkHHPXI5qLaCm8ZBJwSOSRRdKysO9hjkjJGPfimSYDAEhTjPFKSEOAc5/HFR4Z1IwM9R70JK492RvGWA3AAj3qF/nVmxtA+7nvUknzck7T2IHWo5cbvmyQvY02nuWtSrO2FJOVIHHGa5fxFLmIyZZSRyRXVXgwjEkHI45/SuT8QriB2bIUJ69/SsaqVrlrfU+T/wBoIJBclElJ2vu5XOc9q+cb9pYFAxmSM4OOh5r6I+PsokkkaRiA4yIvXHvXzreTG6besbRueSG/pVStyJNHqYFcrkc5dXDOZI9gSLOSF6sawpEktrhWGzDHGHyWI9K29RC+aoRtjOTyfU1mGxZpH3bg/fP9K3o+6tTul771Mi9VmR1Z2QHIIXsPSs+aQPBFsJGwYbuTj2rYv7Qrgu5TurDn65rKlBtkQRESFmJJOBkEV6uHnF6M4KisuUzj5YnWMEMrL8zL3rV0d2lWCR1MiRvt5XhD2rNl2woPLiXIOdpPP4GrljHcyRRrBtG590ihuD9a9fDVI81rHlVoprser+Cm+YSi4CSEchmyPavU7MyBQ44cDpncDXkXgiZraXARW3OoUnlR7GvX7UKYwrMUb+LZ0r0KjfK2jXDpqPkdfok7PsWTb90HcgxzXbWMWzDDDccVwOg7lhVWfed2N2Og7V2sczPGqEgADtxX5LxBeGq6nv4Z3VjpI7sG3cH5T/Kr3h7W4o2DPJjByST09q5GS+kEL4IOB0NcXpPitk1eS13FMNlcnIIr2uDc0ptypSex89n2HfLGSR9Dz3cazpIHUg4IOa2LTUI5Igyucjv0zXjWn6zcO+wuqseme4FejaZYvc2MEqucSDkDtX6diMdSjHWR+VV8tq1pOSibk2vxsklu+CAeCecjvVLULaOe1kaFinAI9642YXEWoSCUtlGxx6dq9Bt9BluNIgfduyM5HrXhY3F0VBNy3NsBl9enJ8y0OBm275CByM966Xw/4vhTT18xkURggHd1PpiuH8TM2nahLZysV4JPr9c15pJ4wNjNJGZESCRwrGRfu+4NcWAqRlJ82x6uMw03TShufTUHim0Lt++DBhn5R0Petqy1aKVjEx+XG4Fa+WNL8cGeADzt7rKRuXkbR0r1vw5rj3NnDLGw3NxhjyPrWWbyh7F2OfLMLiKU7z2PadCbbdyjdgEA59KyPiFGsun3wKhsJuyOparnhnMkgOcsUHfOaTxwAIZFUHDJhs9zivxHGr99GfZn6RQlem0z530HmFt3B3kEY9+a9K0e9SHS495DNkhcjoteWLdvb3l7HgYWQ4I7VpR+K3sdE3eYodSdw7getfu2TYpPDwu+x85XV7ux6vqF3E9gJFYhgMggZ/CshtShgCAyliQCQOea8ih+JgkVoVdnY5LBmIGfWrCa091psbxMUBfdnd1P1ryuJsDDH0nCTPnpUp1dYo9Vm160BERmZWbjBrAvdTS40y88oksvy4AyT9K5K7Zo5kfczEjhSc/rUOlLKGuoiXAALABua/LcBkP1WXNF9Sll9WbtUI9P1/FxKIwQwOBnj61unVhf3Slj++Y4KYxx7VyGi2ok1G6jkJcn5hg9K6D7KqwHAZSO+ea/QfZ04201Iw2Tqm3KTN7XLNZ9IPLJjnG3r+NfMHxQSOLWY3YLucEFjX1mYPP8Mpg53x4Bc8ivlz4o6cTqGFiLKhIGDnB967MvwsqtVxW59HWnToUo3eiOa0K7j+2wBn+cfL83Q+2a9r8OMUtQNoUAEdc/hXgFpM8UiFVbcXGRtxjB7V6Z4X8UygTfaFxGzEo+75s+le5XyavUhdxdzhpZvhHNKM0eN/F+bf4slyylEbDKDnBPSvP2VTINgkiZs7g5r1P4iaNLd+IJJUX5ZvmWVotw3dxXn97os0DuOOThiQSTj+VehSy+SpxUlsJY2jUm1CSudP4Ima3Ime3LNGAEwcfLnBNev+H5HtriZHjBHllx83P0rx7w0JY184RsYwQnXrz0Ar0zT9ZZLoS4J44VhXHXw01NR5bo9GE4qNmz2BrkQ6NMduCId3POSR0r5quGca2EKnMUxJOcAjrivbbTxHBd6XexvmImFsDvurxK/s3l1XzJklXcdwfOM1OW0alOpLmVicVKEopJnr3g7UYIfKfeF3ZIIOQa+hPhxr0bRmNmC/LwSe3fNfIvhx7mzlt1QEozfuyxzkDrXsXh2W6jtzIlwwkDEkZ7elfZRrU4Q5ZHyP1Sq6jku59A3es29q5fcCmTtwegpr69As8MjN5iH5gsfOK8sOpT3VqgkbLAckVlf2hcQkr5si4PY8GvKqYmnzWUrn32CnKnSUZI9ruddgmMhhZMY3EZ596oab4rtHlkBeLavA2nB9zivIYNeui00btnZn8RWFJqslvfJIJHXI28elZ06sOdWZ68sVBUnofTeo+M7Q2drA37tjz856j1FO0/V41kwGD8g/L1xXzvJrdzf2kLEszRNnBbOQK9C8JXkty8KhnTcuSc811YvFUFTsnqfl+JwlbE4lySsj3eymE3kuoHA3AdyataquyGNiSMjA46H1rF8HW8whiSQ7i2cnPI966/UbJGhXIPTJIr84xc4yk2j7DA0ZUYWkfN3xLXdcXMbEzSI3cYOD71wixFWwE4H416N8SYdmpShQqFx8x7nmuLgjKkjGTmuailynopauxFDCVHI425JJqKaINHhmx/dwOta32cY61WuIGUDae9SpO+praXU58w8/d/SirkqlnJ5/OitbyDlkfphRSA5pa/TT5wKKKKACiiigAooooAQ9KD0oPSg9KAPNfjRbCTw48hGVTOeM9q+N5QGnlIJPzHivuD4mWn2rwvcpjJAzXxNqCqupXWGP3zxis8WubDvU48L7mJfmYOtxZt5cbsAbsD9a88ZmDr5kgKluAvUD3r0nVTvgcY68HntXnOpQP9u2gbYlIO8dz6Yr5mio8jiz2Kl+e50dsdyhF/hHJzyamwpHP3uvPpVWxZXhDqDzwARirqncgzkV4VW13c9am700V7gBY2wSDxjms25U7Mnk1qzrgFiO1Z0+DGTXCo3ZpdJop2QT7QW3HcOgzWyG3QhTWNbKjSuM4kWtmIbUAJ3NirlJQ33LjZNmPryMLSXZLsZQNuBnLV4J4xJXUXmVztztIYc7u5r6F1VS9m4VQxDA8n868E8eoJLy4Jj27yCGzkA+1enl8pSi9TzcS20zE0iY2/luHKyq3DYyetex+G7kG3WWOUyxONvK4Ib0rxfTWZDIyo4QgL8xzz7V674UuBFbAF1/dICUHXJ9q7akUqbuiMPJu1ju9Nk2HnI4xnHU11Gmkkda5TTSFyGJJOMZ7V1GmEAEkfNjvXkwklozvg9Xc24lww+br2qwjYPFU0jYupzx14NXIyAvPX1qZRv8LNWidPl71YA4DcZqvGQMY5PrU6kkdKhvkVhNbImBBwByO5p+R0PGDTI+MgHrUqLuXJ/GoUW3dDeg5AM59KkQIGGcnnpmmwsEcEj5fanRjJ/wAa0s76sSlzKxIi7Tj1qToCKiBIBIwF7VOVwoI5GcfjQ1dqwn5iEoCO3HSpoypHpUaEjdlc/UVIgXjBznkVCTbsNrQenylQcZPYVJGdxOOQDg9qYFwCc8+v+FORWAGBnv68U4t7iRIozkHj0FKozx+dCjJ3Hr0zSx4Trz/Ss780riS1uOA3N6fSpNo/iGcdqYmcnJBHqKcMsw4IFVewOL3Q5flIIHTNPUck4waaoAJyc1KTjjGDVvXYd1sADEZZRj86mh3EBzjOCee1RFgoAJ+Y9RjtU0ZUAknd2wfSlByXTUlp20HKd2SBkYxgHHPrSkMQAQVyMcUgjAKhc4HPXipA564Jx2pTexnYdFgR9MY45p6gmTPf+dN+62ev0p20buCc1TTduwNW2DcCctwakGMe/bmmqo2k/eIIHNPCBnYk4P8ACBVu0d0UkOACqCRkHg55p5/ePk9f501QynnaQOg75pwGDkZJJ6k1MWmrEx0Vx4ZmB3YwPQ0uSSTgBT2FIVXcSMke9ODeXng4HY0K19RpNBgBckYI6ClJy4K4H40oDMeG20pIDYGT7+tU3ZXTC+o4gh03DcGPJJqQgbyFIwPSmBVJ9ugye/rT40G51GRjk1m227iXccvGSx3Cno2z0z1ye1NT5sHGOeQakyTnj5c4pQV2UnYkBBTOSuTkmpI8EgLyf51EoXBH3j3x0FSRsCcMjMAOvYVVndkNX1FBCj5cnacHNSAFwrBvlzjk9KYhHRVPJNKgGZCGBC9qqKiloK3ckBVGcH1zkU8MecY7DiolUsmFKKeuD1qURhDgkBvShpSsym1IkXCJw3OeRT/mKhdoHoc81CNqsOCNw6inKPnwWAb1Bq7XE9BQ4YAEEY9KcU2FSQSc5NDqoIA4x3NKQE6ZL45BNTKwk9B4L7QUx1OQetSKeisTntjkVGu55QMj5ccnvT1fruJUj+72qYq6DoKdhxwSy9PrTzgc4IweeetNH3+A25TnGeDSj73UgHJ2n19a0Uo2uwaHumGLEjoOnehmGTzhvWosERruwT6g0oPGwnlgQT6VlKXPsCZIXDDdkgDjFIhMrOF6BelNAKqoDE4GCxqYDYScDdjr61Cs9GXZW1EVSE2nPyipE+SPbnaOp75pARtXGOetK+WAHB7Vok2hEqds5298Cl/i3DOc8cdqYpOQRz2p4cAklieORV9QsO4xuzkgkYNEkhDKpBb1IppIDJt9KXeqEdWc9fapcVHUpK4MzIwA7jqTTvmwAScE84qOSSJQQcb+vHWoxdonLDJ9RU86tYpJtFpGBbmRnUdsU5WHBY/Kf4azzeq+Qhw2cEE8mleQydOMdia5Zzs9EUotl1rmOJNpkAGc+vNV5dViQAYV88f/AF6qyRA8lcelV5Y0IJ2E471z1K2nMjeNNNlibW41LKq7MZJOaqf2ySoJBUEZz61XvDbwxltgY9yTWVJqSwAxxjec/dz2rx8TmCpq1zupYdMuXGry7gSNxAODmse+1N0yzMMLxgmqd1rbghxGdm4gn0FY99rfmqCIzlf73evnquY1Kmx6lHCWZZvtaVQUIabHI9qzp9aE4AKYC8YJ5+lUpdXjuVWRYNpbqpOOlZs94oXLAgZLZTtXJedTU9OFFR2NGW/t5EdXcKvTj+VYks6QPlTuA6cU17iAZYMc9veq8k3zdguMZ74renC+50qFtWRzzLvDFxjrk+tU7i6EQyh3bupBpLyLeMBgBnNRS6eIowzHA9c13qlFJNlr0G/b33N82CRxUD3TxrjJ3nqTT5IrcJjDA/3s06O5icbQilhx81dNoRXKykyjFHKx2Ded7dfU1aW2lyybSWAOavoSWyNqjH3R1FW7eNyGcHGBUqhC+hbnoZUVnI6g5aJSPunrViC0wCrNntWtJFbBE/fF3bqpXGD9aqyeTCCeQ/OPc1nKlFPQafYjiiWJuE3DBHNW444wVZoNo7AVROoS8MYVjCjHBzn3qNtdvo43CGMKRgZXkVy1FJr3VY1ja9mdFbwecI3iiYEg/KRmuk0vVJLW32NYxy85+cYNeew6tqHkrLEwkI4yTgitO31nUnhVJHX0B6kmuOVKbXMthuKkeiW/iCGTcJbAo/ChdoIz9ank1BomC+XGIwcHjNcDa3urSsEVmx0wB1NXEi1mP5Y41iZiFO85yfWvOqU6m7lYyUUnY7rzInkyLRHwMHcowfxpWihVsPaCPd/c5ArjY7DVvnDXEiyDlwh+VvpUwk1pIwCZQp4y4zXl1I1JbTHyLdM6hbQxEFVwG7jmpNk8K71cp9Oa5yPWNSgk2yShlHcitWC71OVFMBgZSM7m71y/vE7SE07GrHczgOryg7sAMOCPerVlqFzbMAJ2dec5PWsQTayCSlnbMc5O89aliutTDETWCpxw0b5Ga1hKbT1OaUYy0aOmg1+aPpk98D1q5/b1w0YITzCR0bj8K5OJ9TcGQLGuOg65qzFe61BGqyJDN3Bx0qk31dzkqYeLeiRr/wDCTFC6yWzwfjmph4kgTblyAwzzWA2uXLRk3FgrbePl71OLyG5PNrglcrgVp7RRskyfq6trE6GPxJazoqGQK2e9Z9/cGO4JjOUPJw3esOe38xWJhkRs5+YdazLjUXsZQz27ujDHy8/jXQptaqRUcNBPQ3LnUGRVPmNE/UPngmrlt4jY24SWRGLHGfeuNbUEuoyUldVGTtlGfwrBu9SdY8gtAAc8ciu7D4uV+VMcsJzJntOma6oYKxOccKT6V0MWopcx70YFvTOMV87aN40uLFpPNlaZCOAR933Fdt4e8bW9/CFaQpKpIDsOp9DX1GHzFw1lseNWy97nssLo5wpDsvv0pjyNHJukIwR0PauQs9eJSNhOgbGSM4zWiuordbtz4Zv4WPT6V9BSxSqJWPHnhpQZ0BmTYdrBc9QTUJKTtuVyjA/w1mwo8xIyAvepYrdUnBOUA7+tdPPLdGDpo0FuZreQLL88Z4BFXon81QR09Ky/O2qWIIA4571YspI2ygb58ZwTW8amupzygrXNVACQCPehcKRk4PIqur7QA4ZW/SpEmCkgjcAMgjrXTzaHPKLROAEJHHuPWkY4G1vlz3ppbgFeh4NRPMVkwc8dzVX0sYqLY5oxv4IYgZ+tQ+TuU4XYc+vUVI8qmI8YbGM0sajjJztGMmoTtuWnZEXnSWxw+SnTJq6HVjv4wR1FQtl3AK5x2JqFH+ynK52k85GcVonoK10W8ZA6cD71LtPBGD70m5ZFBAyuOgpOxO4qPQ9qpyZDFY8A5wKMnfgZ6ck00MWA4wcU7d8wx396Wu4bApPTGPf1NB5Iy2BjpSMeSc5APSlY44OKpNS0AXGecdKaScgeo79qdwXxk4A/AU0DnbnPqcdah6BewFiFxn8qX73Ttxz3pBnkcMD0NJjPGCCPfrQlpZBbsKMZwPlalYkHGe2M0hcHoMkUgbLAKuB055otoHUUHJ6d+Se9NAALYzyeppwzjrjbnn1pB90HOCfSqS01KDI5A3E+voaQgnO1gR70hYoMA855zxQSSwwuOcEVS0FuJtG4KOPUL3pGdSG25x0/GjIGDzkGlJ/lzzUuV3uD3EbAjwBlvY0jKPQcDk0BvlHHy+3NHAHQ7ewPNLUeo0ABiSCnBOVNKXJAJHI6kUeUzIcDJznntTSjMx4245JB6072C99wcgfeJKn161Ht5OeR6HtTgenPI6ZobnhuCfanbmRSuMztUckc0bsEkAH1BPSgjqWGD6GkIy5BI5HFQrGgzIzjOM+nNICAMjLe+f6UvHKj7yfrUbEhPlQntmhsBGC8ge/Wo+qrvGAKk5BHXntTDubIYkEHINRoS9RpwruUOQRjGMZNQklSNy429Oam3MXOSSRzUUg2R8EAMepqVq7BoRnhtyqq7geQaiB6ADDKCM09sImSPm6DBprRSK7YO0kZPvTSa0KIW3fMxYLt7GoXzjjvyxJqWYcqSB14yKY5BHIzgdPerlJotXsUrrYyyJk/N3Fcp4hRxDJswxxncTx+VdbcKvlkdAQeO9cnr6IbaQ52hkwBXNUutjWOm58iftAOIyk8wKASfw18+ahcS+Y5DhUK7vmGM+y19FftAYMohYo+PUcZ7V863ckr/LM6gx5yFHFVzLlj1PTwUubmSOW1WQ/uyFI2n5t3Oc+lZ7EBDOXYAY4Y9B71oapI+FVW2ZyM+orKuJMxyqucqQCDyK9Kkk99jrlUS3GaldubchdrgrxIuDXN3cCkOQpWRsAEnr71p3sjRrMyryRwAcAfhVEMsyB1OXXnYRyx711xhGnrE4Jyuyq5MLlXOMDAAGRU1jDGDK8blZeAuBjPPNQPuDqcEK7YJ9KnhuWhlKw+WWByTIOAB6V6GHblJHFWd43R6R4PkbeVBClPnYnpntgV7BpsjOgaYgnAOAME+teJ+HNkD9USNyMnJJPpzXtOlymaKF2QHKgDHSvZatEnDydjrdBfe37rlD821jyK7hUBjVuD3xXA6McTKSwQAEFAO9drZyg2ibRg9/rX5VxLTTg2j3cLLWw+TlZAeMgivLHZrbxS0YABB5yO1epkgsAehPNeU+J2Fp4tdnlJLyB8eg9K+C4equnirX3Hm0U6Kkz2CxYeTGVG1zGvJ7fSvY/CE4/s+IZVgqj5l5rwzRr03FtEZCOem2vXfANyPsEaDLooI6dT61+tVVOdN3Z8RzWmmiTX7KOLWHliJXcCXU8gn2rvPDN59o0WPy/mcL8yntXHeIots9u5Od/H4VseF5me0uYiDhfmyDg49K86pepT5Za2LTtK6POfi3Cg8SLKVwjqRnGM5r551yMxandRgqUjOWWTmvov4vo+62fkjICkmvnrxpGIdSfC4L5Dv611UJSiotGE0upB4XnLXc8asFQxklSvGfUV7p4MmW501TuAZCFLYxmvnLTbmSG/Uxs4DHawQ/eHevcPh/qRaIFgdpHTPIwfStcTzSpczdzekrNWPpTwa7PFC5IXAwCO4rR8ZW4ktC8mCMVzPge9d7OJixzuIx0rq/Ei/aLNDtOdvPvX5xmUeVX6ntU9rI+WriNRrV9CT95ywB9PSqojL6bqClMbFKil8TQ/Y/F10y7kcnI3HkVl2eqStc3gJwrBlbn7wr7HL68vq8XHyPPfLtY5aG0ke080lcdCQfmrpvDk+7SQFyQrY56VgWM0LWs4jI2LuAUnmrngu7Y6bcRE7tjcn3z0r0K1WdZ+8cnJFWsd5PIJI4JerEZx6VFp1wI9VKuwRHByzfSoZ1EOl28qNkMdp46Gs5ZDJqsLZIAHPPWolFKJpUacUXfD6Rx63cKmXKqclq2nlV4WKk7RnP1rmNKdl1+dD8m4E7ifTtWmm/y5cMAp67h/KuulFTcZMy2izvtFliufDkeDwvG3rk15D450lLi9uN6qVc87Rjj0r0bw/cM+iKpUKVJGAevvXEeJ5jNdFW4K8Yr9E4dwa+sa9T8+4rxUqWCfKcDb+EbcdIAU6qvofrXV6V4MhuMH7OsaHo3Xn6VPpkYY89MV2Hh1EIwPXv1Ffq+LoQpR91H8+5diq1ed3N7nBeJfAo09hLNEHDjC5HC/hXnmt+FLaW5CNHjKnLJ8vPavpfxtEraRGr4dGB356g9q8P1jark5GzPT3ry8PRhXj7y2PrI162HxcFGe5xthoCIRtiUFcgqVxz61tWvhxfMQRqwXbhi319adZwuUkPRi5x7Cum02M/Zwu7nHavKxWGo023bU/e8BU9rRi5DdL8Hvcl4YkWM9VZj2rJ1TwfHFcqs8e45wwPH5V6h4ftlJiOeFHzBuDmqHjy2jN9C6x7ABzIDwa8aKh7SzR6MqamlJ9DhbHw/FDLEoRY0UE4U5x9K73w5ZIlmGUKAMk+pNcd9oWGRGZu+Oa6PRNQRsx+aEPJAPf6V4eaU3CLcdjWjKPtLG/EQoAJyBWfcKovBnJ3HgZq1bOZUYbgXXtWHqOoBbjBbBXqV6j2r4qTmndHrzfJHQWSVY3mKfKFHzDPJrn9Su1S3iKIZELcHNQanqwtoLqRjtXaec9TXE2OuzG6gg6h2J+9gfWvQwl2m76nLXl7mp6BYaiUuIgp4Zgpwex617n4FjV50EbF1KALjnj6184202L+3UkKJGAPv7V794BuJY3iaNUSFVwUAwcdsGs8Sm6bfU56Nro9+8KuiXER2/KOCG5rrNVZBbOQPlOSOa898KXTyz7s4wc49/Sul1nUNsDZJVguQM/nXzVSKtoz1ro8S+J8Yk1gKFwo5LZ5z9K5G3iO4Z5OecV0fja8+2aqWJHm9+O1ZmmWwlm2nvVKPLDcuNlqVpraRQGI+TtUckYdfpW+bQyAZGAOMGs+6tPKmycBfQVjF6+8Xre5gS2as5O8/lRVqa4VJCvLbeM4oq+Z9x8x9/2GtW2oKPLkBbGcZrQDhu9fOeieMbi3cASHepw2Txj2r1Twh4ufU02SkEjgHPWv1fQ+NU6ieqO7FLTIzkUrdaR1J3HUUUUDCiikyKAFpD0paQjNAHP+MYvM0G8Az/AKs18PeJIPsWu3sX8O8kV91+IQDpdxnpsNfEHjuMx+J7rglckg1niG/YNHBBJYk5XUEPksAgY+5xXnWqMI7jJzlic+gr0m6B8pmypPp6CvPNZV1lcMcbicqR2r5Wm4pPue9VasmjQ0hl+zhQD+J71ouh2571j6PKwiCl87BwCO1bZbA5NeJinyt3O6lL3UQvv2HPPpWdMjANuHXtWnIwIyT9KoXILZyfmrz6TcWdLVlczl+WUHpzya11GQoXv61kFisqnPGetakDF0HParr0pys2KPNJ6kOqfLCTkAKMnPc14n8QYI0lzEpwXCPs45PpXuN3GWhK/Lg9c968d+IhldXE+xR5p2GNcV34NRjJO5yYiC5H3PPLMmK9EcQkwxwA5zivUfCTlo2dodsir8zE8mvL7IM0k37wRtjGSa9I8MTN5gKKGcRgEsflIr0pJ1YOzMaCUbJ7no2ltujV2IZeoYetdbp0meBjJ65rjNHPlKg4POSMYHNdhpgxxxkdK8jlcJWeqOp3jK9zbiPAxyTV1QQpGAR0qlE+Eycmryt8oYtgHt3qm4vbQ6nG7umTRHgIBjFWOgxmq/UcH8aniwyYPWsJzadyba3JUBLHv6c1KqlWyWyT2qOEBWIJOT0qRH/ebSDn1rWMpN6FD+q+h9KlBwu0t14zTV49zTx8uCDk9xVNKTuiHrsOGFAUjaO/vUiFQT0J5xzUSkHvn8anQhVyRx61DfJsG24uSsiYJYt0FTCPC4Hy9/xqMkEqy4GOcntTwPlyxG04+tSm9ilLQcRtxg/UVJ3XaTk9aRFwcLz70/G08/zoldIOthRJyQcc8ZHrTkPO1u3ekXaynHyn1p0Qwy7j+Xesbv7JEVZkgGV+Q8j1p3BUbuT1OO9HKDzMZVeOPWnc71J4xyOa01kwbfNZBGU2kjJI7GlilDZDEBvSkKsZM8Y9aeECtkDk96Y7dx/mYToVAPJ9RT+ACUP50KgyBk56ACk5LOScHkAVEalmTcmjYMRwBt9alyMgr06nNQojhAMBiozkU+P1fKgnmtJJW0AlUqG5HWlWMcDdu96RTuIb7uOx4zS52BjycHrSj0TYm+VDwxBwAfUmpECheecdaYVyBg4yakKyBiONh7iuiPmR0uIpGSRx9TzUgxz2poxgAAk+9OGOoOB3xzUTqK600Hccq4JOegzilDuoBZeD3NA9cjrwe9OUK65HI6Gotdjb6jkDYBU/XNKMEAbs9frSYwMA9KdjB3LGOecjt7VLbiHW45QeNpBDdiKX7gYnd12kZzk0ikiQBeo5JNPG4EnjB5/H1q7poLioAp5Jz3B9akKhS+evqPWmr8xcnIPrS7tpfH3T/F1pq62Gm2WDIAQN+Tt5AHU0oXcACWAxkjPWo9rMEIyfU9KkKgdDubGMg9DSV+pCSQ8A4zkgDn/61OUZG/aB+OaahySST8nH40RtjJJB74Wqi0mFr7j8AtuAJJ6EVJtDBSGAOeS3eoy2GKgcnn3qQMExltvP3cc1eknYXUcFDORzkDPPSpAQ4+U7lHXjHNMdsFSmNw6nPankbmBY7euCOlZWfMLqKPmxtO0d/elDLwwXgDPvTVODggDcaXAUMF5wfWqktStGSK37tuSAB260IOGOA2T9CaaFIkYDPruFORlwvQM2cinF6C0HB8gMGI9cnpSO2duGO7rjHakLxsEU/JgYOBRuGcF8DHTvik7PQHqAbcWB4TOee1TxnY3yt9TimKMqFwAOx9qeoyB8wwOhFSk4u4iRQNgGD+FOIEZ4yQOFz1puWZuPujPJNJ5nzBhkkcn0FCaWrKv0H4xgbCWPtjApHb5lBwFzznimyyMr/eJx/EOlMW4V2PzDA5xjkmndIq21iwZCowDnnPtTvNVchivuO9UXuOmMZPA5qu0rM5XOHFYSqPZG8YGl9pVTy2M9B6VF9qG5fm2k9c85qnCjuuMkAHBDdTU/kFWBIAPHWsouUviYKNhRI7ZJXGP4s9afslWVMkbRnpUm9Y2IKggcfjUFxfxwhgzbTjpWM6iprmZqrv4UNmh2n7oVzk7hVKTV5bf5Zowwz99e34VWu9bQRYWXB3Yyx7VkXGomRnO5T/CFPf6V4mJzKMVZHfSw0pP3jTm8QuMusgdQSMe9Zt14scxKFVIz0Iz1rnry5EWFcY5yQD196xZpWjwifPju3JrwKmOqVFaLPVp4SKZ0lzrk1yQM5I5ADcVkz3pnILSgBf4s9KzJLidSjsVHOMDggVQn82dj5OXycbBxmuKMZzl7zPQjRjFbGvPOVT5pc598/pWHcy3GHVpN+304qOcXlrOVmUQPjIyc1m3eqNGhaXaBnlycZrthhXa+5vBJPQtSXz+WAqlCO4Oc1WlKAnzJVC/WqE2oMULRyr6kcdKy3vmmRwXJHoRXdToJG75WdBcwy24JUBlAz94DIqj/AGiXB6KRyeawtsxyRvfJ7saWOSVt6/dzlTxXRy04qxm27WNUXDleZNxHp0NPumLwZdshR3PQVkxxIrCN5grEfdY4zUIubMBme4A4znORTlWhTjylWT1uWrbVIIvMQnzE7BecGpkmRwTGvz1jm/tEk3JtXjI7Zp51u2jxuPlsWxnHX3rGdb3L2Emr6s6eztpZSAvyhujEcVu2tv5TDLjAGD7muLttbZkESzM6jo2MY9q0x4hJKRmItjILA9/WuJ4idjZwUrNHZtp1pLbq/wBoQsvzbc4INRSx6ddKqzRfMv8AEnBrk47uVZC4fDE5wRnirq38u0AhWY9QK5XUfMncpRb0Leo6dEsxNizTRtzsfjHtVN9PhkU74ij4wfmqRL0RqeSO2cU1L/5jn5gTycVpKu72KUHsT6Vo1qjo0vmAdwD1robGxtYZmaP5geQjr938axbXV4VZA0Lt67TWj/bGyT5bUsnoT09Kh1p8trFKOtjoI7uXcNsXHTkcVciD7ssBt9c96wrTxLdB9jWvTJVj0+laFt4jvJlO60gUehFeFXVSWxDjd6GvFK+/y1kwW6gng09Lu4DmIBD6fNwBUdpKt1gvAkMmOHVuT+FWl0iLBeSRMEYJz0rjtFbk/DqM895vMRkiUHgYApEjMSBVGAD95T+lWRptqkHmKpeLrnPSqr3NnaHajkgsTgDv+NZOKm/dKUuxPFMszEeZIXXjvWilqWbhywxypNYB1KUAC2fZgk8gGprbU5stJJcop56jBP4UShyrQiV7aGy2l3OcRzALj5VPB/OpFsppkXbLPbyrkZbDKayBfuwDi7j2uCA0j7frVC71KeNUEGrIG/u7s1n70tIox5Jy6m42mXYlBF1leuD61SubS6jL5lYAk7WR+9c1P4mvkkVf7RiJH3sio18WX0pdHa3fAIG0/rW8aVS3vHRGnJas3XudQhjVY7tzKTk72B4qpda7qkUeFZHwfmZ0HSuP1bVLjaeXVx0PWsq48Xa1psAJVbmEgDa4wa7I0XOPQ09mnrY7KbVNanUtDa2kig52D5c1ia1rF/AjmbSTaAgEmNS4Ncyvj2KFjJNHcQNuBwhJX34rXsvinbeRHGmqvFPlh5dxHlG9K1jHk+zctRa0TMtdageRiWMfuR0rT0jXojMIhIqlj8r7sD65qPUdZ0PU8DVbL7JKw3fa7E5Q/UVz8lkoi8y2eO6iAJGw84+lepT95pxRnKN9Ge16PqS3McYZ1aVccxnd+ddfaeaYlnRvMXHzKDk18/eG9ahsZo3xJAu7DKCQx+teqaNrXksoWcpC6+uSD60pV61B3T0PNq4ZS2R6FZ6w0O4SIShGd2cc1tJrAwkkYEihecdfxrjfNUQK6TGSPG7rUkV0oG6C4COB8yt3r1cPnGiUjxKuBTd4ndJeRXQZYTiTGSjdcVBJOshVnPlOp+8OD9K5iDVLhSSCqOBgOO9a8WvTXEbJcwru7Oo6179LH06i0PLnhJxvodLFcvKoDnI6A1ZXO0kgYHAOea522vSnRsh+mTwK0Yr1juHBZecZwa9KniotXOCdGSNGJmjfAyUPIyakZ1ZMElGPXPNUftOY42KsMHr6VOWEoVSM9cmumNVPVHO4akrEoUGQysc5xzU6DO8HGc8YrNzKHOwnCjpjpU0F0pkGWKE5PNaKS6EOLsaOMgHv6etRNsOQwx/hSrOnAbg+o6GlMmF7H261umuphZorkSWrbkyyHk47Cp0dZwfukjnk80py4IX5cDpVd4RHtcHDAckd6V+pa1LbfSkZSG44IHAqv5rxlcqZe+RxipRKjDIJ96aktyOVrUlwcEnHPUE0YPb0/OmZUOGH8XGaVSVOAcc96SepNtRw6ADrnpRnnDDn2oLYB54B9KCCT2AxnNdFkAEDAI4A/OkYhh3OPWgttXkHHfFAO0kcg9ge9ZO6YAuUy20ZJ4BoyQMquD7dKXeCcA5PbNR8HcSx/Ci9gQoIOMZz3zSOATzzjsPSnFgWJLZcDtSPycZxjmldtXGtxXJPuOw9KYRjHJ5zj608cBcHA96GYqSSARjiiN2JaDCMAEkHjB29qbkhSuOMcnNPZMjAwAeeKQ7lHIX3qWrtWGhpKqCFGPehgVck5470pUAEADPXGeKYy5Xcp5PYU5aaFLcVsSdCcHtTCcDpu9MntSggqOgI6knBoY7sYbgdhS5dQt0GkjOCR7ZppJHB5XrxT9wJC/KB1ORSZ3Kc9DxxVxdikxmc5Ocgjjmm87V54AFKcKMKMjmk5Ur0HfA/rUy7oBpUKM4wW7018HvgDkYpWIXjr7Un8QA4JHSkmWMbcMZGSBzTAuOvbpz1pxc7WDcn0FNKg5B4AOahpSdkDI9wLHdu54OeKaYiuAVGwc4PpTnXLHHOTyCelMKhZdw796vRbCfYi2gqxDZXdnaahcgKSVbdnGAanOdoAGeeuOtNLFiflGzuaSbWrKWhXdCp47cgVAQSjduOSOKsFhn5jkfxc1BJsxzkHqR/hUyfMNPuVbkEQnpgCuV8QlDCyMOOvI711c5EauDJ0GRgdK5HXgfs0oBbc4Iz3571nUaUdTZNXSPkb9oRo2kJY5BbPFfPeoRxeZIXy/fd6CvoD9oCZcXQZXY4Cjy+uRXz3doyyglmLH7y54NYScvdsj1cG7XSOV1Y7iY1bO05DDrxWXI48vzHJyTyfU1s6gEEyt5fmKScDOP1qiI0uLgquQSSdvpXo0ptRubVIylLUxHeZNz42sVKqV5/GslWcTFg7u4H38YxXSalYpBAs0DYj+6yqckn+lYLOBKvlNvUA5X0PvXpUZe0V0c1SHJq0QzXiKqpI4jVcDGfzJpbR0WYsgWRSMDJ7fSo2KRSTFCJHZQX3rnbj0p1tsikV9xGTnco6V6dNrRbHnVY8ytE7rwjMtpIn+kATlixjYfL7YFe1aQw+wQAruXy8kjgknqa8P8AD8qu7xq+90ZS7ugzg9cV7V4cZXsbdDN8qpsXcMEivaSvHUmg03ZvY6nR3zIyKQUUDBHU59a7jTVWSFSpbaR0Y1xGnzZkfARSDwF613elOJYIt3A2ZGOtfm3ElL9210PawrSmWxHvkAYcE9K8p+JFusPiVGVfL3fLvAzjHPSvWps4Ug4A6GvOvifZ5vrGYPiQoTgnivyXKZqljo9jtzKnz4Zs6fwtJ5unwSK3mIFBVsdfoK9h+HtwJkliAYMB1zivFvh/dxy6NGjjbKm5do6bexFeu/D+VpL0LgKhQ5z/ADr9njZwkmz89dk7HYeIFZoYXOcq2PbFT+FH33MilfkdOuccijX5AdM3ytgxHICdGql4eJtdQUxkyRsMBQ3IB61528WluauyMj4tWX2nRMqqLIjHbu4yPrXzl4l06RrxuXIIwFbt6nNfVHxIgSfw/MSoMgHy57V4BrNuLiSNXRlmUY3dq2w8mkubYzklfQ8usrJ0vUdA2Q33X4Ir2v4b2266kjxuTbgEc5PpXKXegqypK0WQo+8Byfqa7bwRF9lu4kXKK2NpH611TalTaSKjFqSPZfCSPbwNDwOnHbPtXf6gWfSYwCPuYPtXB6PcKrDndGowSfvfhXdDbcaTtXJQjOSea/N815nFs92ilGXKj5Y+JESQePJgCTG0eTx3rjLgkXUhWvRPjZEbXxJaugxuXB9686mf/iZBd2MqPl96+jyedSeHg7dDhkvfafcxkgX7RcNsACg4Xpk1P4SkzLdgZVkO7Yf50+PdFqtwOGZwcDvUegFP+EjlUEAbfmGMZNe67yurHLUVtjuVk83S0WXMYJGD1H1qtfQNb6laomURtpLCtCyC3OklZRkoxwT2qlqO5/s2TvYNj8quik1ZicWle4+0iH9uom4tuYgtWnNG0ccin74BrGjkWLWLc52jP8NdFc3A+bABbHJPU130/cceUUWnFo0PDDhNKbIG48da4jxMrDUCu4HZwfc12nhcCWOePIIJyT3UVyHiNW/tCQPgsG61+pcOv9+m2flXGUebASewzTyG7YFdf4cjEhXdkKTg44rkbBWxgfnXYeHI2VkZlIO717V+lY9pRuj8EymPLO62NLxxiPStwU8jH1rxLXI87tqdiSa9w8a4/sZGYcAkD2rxXXCVB2kkkn/9VeVhPeptrufXVGpYyD6aGNpTE7t4+bg/Suo0+Nlj34XB6Vzdkdj4I5Pp1NdDZI8SKMlgO3tXl45JvTc/oPLrSoxt2O28PIDtUOeO+eprM8f7vPgi3Dy4xuC5wSfWtbw+p81ApXBXgMOmazPG+P7RKycME64zx6V8/BXqpHqXfU84u7rb5jhTjv7VQtdXkiaKRpdrg4AY4HJq3q5/0aQn7ueO/wCFcZLebbjayeYinB28muXNYN03yiUVF3R7pp2pbIoi8qozAEEHrmuS8Q6k9tqqy53xyEhgRyD61y51Nra0Tyyd3bnp7iqeqai9wYpGldpCcHccce1fnU6U3NXeh6fPJwszS1SSK5sblg3mW+/ncelcdo8m/U0MiZiGVQdcHt9K2nl2aHPLL/q1OSCcZrE0JStwGBYncMnoR6Yr1qEFGDaM6zbjFs7mxVZ7+yfdgLIuQe1fQfgyXFwTsBiACgMf1r590JFbWIU2tIsjcljnkV9IfD8xtOAwDLjlcdBivMxM+SFujMKPx3PWfB6ujxqzgsxJO2trXADbyKSytt+9nPFZXg2AIcKcquSGJzitXWozJG5DHgdhXz1SL36HqdLo8M1wNPq8zKcpu28+tW9KtWMnzI2AD869Aav3OgSzasxYlWZizc9fTArorDw48cLgBxnpuP61bjJRXYuL0sc3doyqDuIx2rBvpShI7mu+vNAdiVZSwAIJUcVyF/pErbh5RQRk845xWUYpOzNXJLRnLTTKshBIzRV6XRrsvmKDch5BYc0VtywFzLuei2t60EyHb5mGyctzXo3gHVVW/h+TaATzng5p+qfBy7s2aW32sByQn86xLbTpvD93Gp3iSPnJFfrE6PLrF3PiqWJvpLRn0jZyiW3Rh6VP1FcR4O8Ux3ECxucZ9eOa7NZAwyDkVh1O5STQ8DmnUm4EU1mxTKbGtIFGSarreK8m0HPvVDVbwqpVCfQ1VsC4YFznmpc0nbqcrnKUrLY6ROlKOlNToKX+GqOpbGF4suBa6TKxxyMV8R/EPL+KpmDAZzj0619veLbJ73SJlQ4YDrXxJ8UIPsPiII5Bk3E/dwaVRXpNHmyvHExfQ5y4wY8YwTwc+lcH4jBF4wGGjHRsc/jXeDHlgnknue9cT4ljeEYQsvzMGJHY9K+NjC032PpayXs0UdDBIKnG1cHcD3roACQBnr6muc0b9yxThgTyw6iuhhOVGDXnYuKjPnN8K7xF443c4qlcuXmY4wO1XiCylumKpTJz1ryOZt8yO1tPYzLiZUfkZwegrUtRGyqTyBzg1mXI2ODwBnk1oWzoEUDnjrW0ZVHFXHCTT2JL0gptxkdDXk/xJjC2TExyuu7yxs/hHrXrVw21Mj7/AKd68x+I0aNaS+ZLJbh2yG65b0ArqwzXtotkYhKUeZHkEJaCQBDvZcgcck133geTbJChj8lXb5zknLd689biQujEHkqfX3rtPBQEWA8oJHzbS/OfXNelXvG6toeTSlefvI9dsGSQ7s55xius0srnG7awAC1x2mORHHkhi3zcGus0p85JUbRg57iuCEtNT0t5XOmgICgEjj9atx45BBDe44qjbcYPBPUZ71eDFh1xS9xanQloWEjITg5FTQEBTUEYI2jPyjt61KoOePxzXOlG9zG99Cyu0feGQPWpFHUjoO9Qr8x2jqKmiBJIyAB+ZrZS6WN9NBysSccVMsfvyeuTUYBBzUi9ualvltqJyutCVBhsYVcegp0ZSNSQTkdFJqMgr0bac5PfNSkRv03Lj+961o0pbitpqPAO5izElR90CpEAY8njsR0qFSy7Se/vUmRnHb0FZzTlaw/dRMpXfhTgjmhBh2B+6TkkdabGxwR09qco+Yg4DDr6VlK+xOzuTAhcjjPcinKcQDC4IP3j3qHBAbg4A5NSxkfLxxjpmnFWjdjdkrkqEEfKxXvgipExjnio99PA4J7VpFRsJLqx2evIyOwNSkfKGPBK9B61CEJBYDrwadu2jaOneoe9hPcljHG5TtYcZB/WpEAWPkFiOrGo0+VQDj2A70bdp25Y98Fqhq6uTK3UsDOQCCMc0RlmyhIOaI+Tlsg/d9acq4bAPzjqK0VkrMXNYdGm5mDAZBOBnNSRsWjw4FRIhDLlTwc5zUuRFuZVYknPrSUOZkascMsMgnA6ds07Ai7545qNYyrkkkjrj0qcLkthiARWl1F2YXVxNwJ4z+NKkYAHPHp70kcZY8Nu4609vveg681lPyK06DgwCjIyOvvTyACTuwO49aYuzZk53HnPSpA3HQH1qoSURO4q/KeuBTlyHZudp9KMBmOM8UsiFQDkAZxxWltOYrcU5SQ4Py9ee9PLFiz44P5VGo+6S24HP4VJtd5GUyfKcE59vSiEVuybWHMXCNjAwO9SbtiqVxuAzyKjUho/nxnOBUwUpt3Yx0NUoJMB5kYnew3NjPFA4jIJwDzQshDuoPO0g8dqdGqMwBBIHY1NubQFqKVCsCcMOuBT0Jd/uYGPyNNQAAq/DelO27WJUk9zuq4xSumxpa6jw3zA4wKeqZJAznqaahzIhJyq56dKDtDDJKjsTzzU35RWsSKu4npuJxz296ft4YFfm/nTQBEd4+bPrS5LA4O0/Wr0vcT1HE7iVBBGBn1BpW+Y4DDI700bi21eT3OcVIB8y5+aPnPrWLdnqLXoGdg6dRjINGSGwM7mHU+lNZ49u3qByR3oDDBwpGORT5W9wabFC5UEkE9CKdCAVIx04BJpiDc4OdpAz7c1Nv8AUEADqO9CHZ7DwMIc9R0xSh1JPQccbe1MUt94NtXHakVz5bcgk9xRKDtqx20HiQqMhQFPrUZO3P3gQOcHrSPgoozyOvpUM8uSEV+e5HQisJaOxagTtIq4AYkEZOKgZlADL97kA1E7Mp2xttPHap7dJGOWx+NEVc0SS1Gm5+cAKDgcHHSnoUBGQ249Wx1qx9nRVOeh7+9Q3F6kQIRxhVzk9qzlaLuUrydx4njhBLnnr16VFLqCQj5ZAQx4UDk1k3WrqEO7a7diKwLvWWZw4heJl43Kc14mJxypaRO2lQlLVm/ca8Y9wPz89OlUpNRZwSeeOMc1gTXeFyGyCCT71nSX9wqhI5Cqrzx3r56vip1U7PQ9ilhlG2huSzI24LGzvuySxxWRc3olToUZDkB+BVVrhvN81ZGVz1yc5qrOZGlVnBIOc4715fK5PXU9OFOwybUlTcZcDPQnnFVGvyf4fLHUMDncKfqLbIm+bAI4WueknMD4xke9d0MOpWbR0pKK1NhrtAMlicd+9Z1zqJjO6NyirzuqjNdhfuSDPXAPINZNxLJKx3MSv+1XpU6KjrYHJI0LrXy8KgIZWGfmByfxrFnvJr0Hzl38YxjFIbgRBjuCgdTTIdQSMFgobP510wT5rRM79Rv2RnXIGF/I0W5WGUK5470k3iOOIMHjWMep5NULrVYGkUp+8BJznitOVp8xPtkyxea9PDcBYEAjwQQy5wfWsq51S4I4lVQx6d6hvdUiOSqGMdN5PUfSqA8ueQNjcT901EpRb1iC5pbaj715HUOzGQrwC5ziorVGdFTaoToR6VqWVlJLlZInMfB6fe9hWlaeGUMRCK+0nkE9ATXNKUZSTRrCF/iRmQ6HbyGJy3TnA5zWoNHgVF2xksAcHOavtpEdkypNtVcYAY4OKbJdxQAxq4ypxuBrGpUVmjaNMgh064jPyoSO5PFWiZLdM5A9j3qs+tzIW2SBwONrd6YNamuI2DQxYJ6heR9K4parQ6opRLf9psXBZeR6Gpo9auIzmFkTPTcM1St4DO3PGfWta00+KNQSuSPUVyJNbm+myC31O6lB+RZc+nvWrFazuC0kO3GM7TmoBHEqZYBY16heCK1LO+itTjaZOemeKpy/kQONtbjrKE8loWBHYituCSJ4lzFjP8XU1Xs9TWYlQpQnueuKupavMv7oDoTXPOo7ao5W9SVbxd5Rd20HBbHU08OImGDtB45p8OlSOY1mdl3ZPA5q9H4cBOI7guo+9uGSDXny5erE2kV8Sb0dXJf1HAFXV8xyVdlZW+8V+9T4dKKJl3BYDkA/0p0OnThz+8j8k8NzzXPGEXrcXNZ2RD580cY8+UvEOFXoV+tRzz2txtfc/wDdJKnGfatePS3SJcASlecgdqjnvoLZQ0+IufuEc/lSjbmJv0Mvybdm/wBHaXfjnPSlbTnYKfLDSDkM3SrUviOO34K7InJIBXANUZfG9vuCqphUnnKZrRRmvhVy1dLYrTeG49RkZr22afZwNhOFqL/hD7eNAYJGgIJIyf8AGn3HiOWWXME8oDH5iEwKrNcXeqvmO5M0kZ6KOlX7OotVoEG10Kl34VmuVZIp7aJ8Y3OeSawbrwxfWxILRPwfnSTH4Vo3+kXrO/nSMznkYHOaxrrw/czsAbuVGUhvLV88+tdcIt/GzrTbRIsOpRspd45Il+XyifmBxxzWdfy63GWc2G4AYHlMGoutImtJN7yyyBjkuQRRHcrasWWYqhPJya64aLRCkr7HNXF7qsaufsDSux+46YrmrvXokLx3VtJauOm9CRn0zXpEmu2l2JFF6kbp/DIcZ+lVhdgqQy280XfzVBrblTteJHK2nZnA2euNExa1u9qjrGxypP0rV0/WwtyjeX9nuAciRDlSfpW5J4SjuZWkbTbfD/MTCdp59Kgk8CrHE4h/ctnhHOT+dJOK0vYiMZNli31OS7RpJJElJJJaM4P4iun8NeJHs5TFdEBTjZKzdB615zP4bv8ARZBNJA0JycSIcjHvU+n6jMrK0mJIwDnb3rKdp6N6DcG5bH0VpOrfuw0UvmBhlx2b6V0lpqMUsShogoJPJHOfavBPDnio2gKB1kTOQGb7v4V6Xour291EP3/zqAQS3Arx6qnTd4mNTD9Udu98WXHknB5D44qKW9uYo0aNfMIOTzwKntZFMUchlAjK+vf1qw0MMjYWfyzjLGrjiJxknc82cVs0Mh1h/LZpBiTAbavQVdsPEAORKSkncnqaxL2UW7FI5BKW/jHGDUEWpJKixyxkSp8pYjOR65r2cPj5J3S0OWeHjJaHoVjrSrj5t0T9c9jWtaanbyKFEgGOh75rzCy1BEutiTHBX7knaug0y6guCvmyiF8fKR1+lfQUccp6Nnj1cIld2O2SdZfMKOFJOODzURjkRc4LL/eIqjpl0xRmdo3VeFY960/tMqDCurNjkdeK96jVUjy503B2JIrgeYqSDKgVajlQ9Dg4wM1mz3O9WYwkOgyCO9RrqbvhmUHjG7oR+FdkJyTOaUOY2Si8jJBJznNOJKksylx6L2qgmokKmQAMVajlLYO3gdfWtVPQ53BoVcoGKKSpySCelORRksh2jHXtTMGRdx4OelJ5hjIDDC+lbRtuybMcx24BbDdvSpFkMZO45BGSMdKHCSrgOMccU1GMWY5MMnY5zTtqmydydTkZzgY5xSDvg59/WmGMnmP5ccbSeKdEcsc4DdgDmtXYm1hxAI9hnP1o/hDHBPbmkV+mcjr270KAyYIAXPf1ovfUkQkEnnaT0GaCBnnHPAFKVAAPBINGOQffgVN7Ow2N3ENksCD1ApQysSOeO1AXPzYyRxzSHJwRwPWhvW1hCknPQKKaXPXj0z3pSCvJJJHXB6mjOCBzyCfxq4vlWoDCNrE8YzjGKVvmx0IPUGkHzIMdc8804ruGMgE9cVFuZlCHk4AHTnPpTQeTlSSec9sUu0KC2Dnng0Z9TjIxinvsJEbKvOT179qRlUDg4IxyO9KPk2jtyOe9AJVfmxjP1pNF2A8k7ufSmAkMSRnjoaAMDJYZ6YoIyi88ik9R26g5wVHA7kUw/MccED1pSgz0Pv8AWmF+mSTTlohrQMjI/h7CmYGDnIPrSn72C2AaQttXP3gOAM1N/dL0EyMAHqeM1GzENyMjrxT5GwAoXvnr0pnPzKMgKetSo9RNkcZDOSABnrk0w5RypPHQYqVgGdiUyCOp9ahQhk24wQTkjtT1b0DUazHHXG09qglG5c5IB4yOmamZioGSTt5IHNRyFvK5AI+vWqStuNaaEDADcd5yvqO9QM3mZzkehNTyEg46dwwqGX5g2T16dqJJLctlS8cpGzEjdt5rlPEGTGZN+HOM88AV1l2xZWyAeMHB6VyPibHkMw+UBdue59K5altLFLU+Qfj/AB/6VgkgpIW4PU9q+f7/AO0RuUkUCfBbcDkGvf8A4/eY16owrNuC7ScZPXOa8C1JCHnOQFZsE5yVPsaG9Fyno4J2bucpqMyJJsLZKnHH3c1ls7JKWUjfsOCDgitDVdm+fYCejfN2PtWGzLKNxGXZSNn+1713U1fU7Zybuxt1cyxoiEmRCrKAT3PTNY8irDOm+Mhh94I3Aq/LOfMBVFBAw6yHIVh6VQXyo32kFpJGwSBkAnvXpUYt+RwTcp6PYbcsZp3IXZgcq55aoog20kkjPOz0FPuEUOWRstnBfrmoY2ZrsrnC45Pt3r0qLUXeRyNKCsjrfDtwk0IuY41QM4Qhj97617p4ZybFASflUcsQQPpXhPh4mCRZ3XdbDKhDxkdjXtXgwD7EXjcSoBjnsT2r16crxuY0Pdm0ludrp5XzBGAUfPMg9T6122ikpBhm3Mp25zXC2b7ZkbG5epUdzXbaGd8bnPUA47Z9K+Kz+KnRkz28O7SWhuoxYbvzFcT8WrXOl2k6ECbf1JxgeldvCeANu0AdB61zPxMtjJ4dlniCs6DGH5H1r8Fw0nTx0fU9bFx58M0ZngKfzYHyybg2Ewfzr2DwU5TWYlHzlsKTnj614f8ADY+W7b8szsuzZ09zXsnhUm21GJmTOW2cnH41+50HFUlJvofnFRWdj1rUYFm0yddueSRuHpWJowC3UDRuF+bB71vxwu9g8bNjAJAJ9q5/SYAZ0IVhskwGHeuGKv11IcnodN4mtRPYXIdQyhchSM814NqtojRBzn5H25PXrX0lPowubRssZSwx6CvKNe+Hc9s0qRsxQ7mweayVoO0nqaavZHnTsIrbHJA6gVseHJla2idXXzA+0rnkDNchrV7Jo961ncDEijJxzketS+H9XENxG+4bSwORzn0rpUZTje9i4TUWro950uQxSEgADHyuTXoOkTNJo3JyQvOa8y0mYyLCVI3Bc8nv9K9E8MB5reXcw3BcADv9a+MzBPkkj2qbvJHiPx6gDSWV0u0kHJIryi/iH262uATuK7fbHrXtXx1i8zRA3yq0MgY4HbNeK6w5WKykQgKW5ye1duRVpqjyJbM5KqaqSKEsQOs7WysirkHPWq+nRj+3wz8uvy5x1PapNUnkh1KORQH3D7wGcVHBcKuuQkkeY55B7Gvrabu7nFUu469zu9KgaazuI8lWXLEnvVLUYyghJyYj/Fnv6YrY0N1JvEY4+Xg9qzdXkVbABANwkGPempJysNx9xEfkJ/aVmY1Cgtggn1rcvLIR3EsfQjuDXPX115DWUgX+IZAPSuikvFlkOT2Hfk11xXK0yIpal7wpiOS7Dfe28H0PrXO+LV3X8hB3Nnk4rofDOTeXHzD5lxt71h+KmVdTmAGOnWv1Dh9NVYtH5bxf72BlcpaexCA46Cuz8Oh7howpCZ5Oa4ywJx04rsfDgXO8rhgcZJ61+k42LaPwLLafvaMu+NJWk06JCFVQDuPrXi2uBTvMhwmCAR2Ne0+OlYWCsw+UgDjrXiviHKo+AdyuSEz96uHBL3Gj6iUXLFwXoZunOCQmM4HJrftJcIPlyR79q5uCRnRWSPDDqWPArqrGNWjR1Ge+Dya87GxUfeP6By3mp0oRfY7Xwy7CcYdQP9oc4xwBWd44mIuMswyBgMB1zWx4bKiVS4+duuOnpjFYHjUCG5aNnBUABB/Ovmqd3VPb0aPPNXw8Zh3/ADglsnjNebxTOk5QPzvKlvxr0XXXEKb1/duu4NjnIrzqFI7aXiM5JLFWPUnvXNmMlTi22NK80jekOflLc+tQ3MiJaMGXdjo3cUy5lby1KAcqOo5FJd7EiEj8jnjPXivz6tO8lY9fTW5NMEuNABaISb13mNiccGsLQCj36ySjIycIHwVHbIrZuJRHoTPk8gBVHbNZfh6AG9L7AGjIVw3XB71301KEJSWzOGtJz5V0PQfDWP7XhkXcWQ7gRxx3r6N8DwhTdyA5PDD6V88eDnH9uRcMdvA9K+kfAoeW3c4yh5LE+leRi2lBR3HRhadkeu+D0DgFFBjHBB9a3r6IMDlVO0+uKxfBuBErb9wIPFbd6QFZQO3OeOK8Wpuk9j04oxLXTIpW5VWJPzHbk/nXRRaVELUHCsq+vNZlhEN+dwHHrXSpEslqoBBBx8q8DNZSba5UzaKsYNxp8JUjYowc/KeazbzQIbgA7MEfNkc/nXRXdmVOCAAueR1NVfJK4yfbHtU8t7Ns0tfdHNSeGIJXLP8AeP8AdHFFdH9mOTjdjPrRV6FWXY9waIMOQK53xD4UttXjLNGBMBwwrpe3pSEZX1r9bUmj4upRjUWp4jdWV54fnYAkFW4Wtq0+IJsFUSybhwK7HxRoMV/au4UeYoPNeKeI4zp/mqpWMAfePJAFJvW5lGDa5G9T2HS/Hdlery2x+pBq7J4lgmVhEwJAPNfNMGtPFKrpcclQSfWus0PxBJMYxM5UueOeKmcla5MadWOl7o9UlvxcMgYgZbketaqAIynPArz2z1TLbd+dp4bPaukhvg6xtvPIya4YO8rs3iraNHdQyBkBz1GamBzXP6dqG5sAkqPWthLhSvUYruSKU7aMW8UNbSD/AGTXxf8AHm1EOvQSjhi7A+9fX2s6nHb6fM+4fdIr45+Nuo+bq9uuEK7jiTOatLR3OOtP95Bo4GKTarBhuU54965XxRGGjlXeQwAYd66OCQOmQcrWJ4qjE3UhFKckdRXxrTdRo+klFypJnMaVLi9QMQdwORXTwkFBgYrlrR9l2qJ8wzwT1rp7bb5Yxxnr9a8zGRknqa4b4WibO2MjHPY1SuVJOR1q4XJJBPA4qvOh7HGa8/ljyabnoxXKjKuiAORzU1mRtUhd2ew5qG8QhtpIYnknGKm03BhVlYdT07Vm5S5dDPm5NS/Mp8kDnPfPpXBePYyLFYzGGUK7E56n2rvnYsrEngDJPeuL8ZxxzadMZFwyKWjYHBxW+Hfs5xmx1Fzw1PBL2PyJvKVWUbRtLdea6fwqSrHEKuG2kbjz7mub1RnExkkfzMNjce3tW74YXzJrQTMACT80bZGO1e7Ocp3Z4sEua57FpCbn2bdpAyAK6vSiUBXIZc5x3rk9Py+za4G5eCh5xXV6aNqg5yh+96148YKL0PWumdPAnCEHg9K0EXnjp61Qs+EUZHsAOlaCABM5yfWp1Zur21LCJtAP5VJkn/ZHTFQKytjJJPoKmR1wPSs3a10CjcniVucVNHnJwfmHOTUSEt0NSID17Vael2DTVkSg5z7U9CCeOaZGFIOAR1zUsIMYYZypHTFTKKdhMkB4+fgnp9KcuA2D0HTNNXCnjAbGPwpcFQSCM+nepldOzJbtoSKQyHJwT0qSNT349T60xSOAUyD3HY1KcRqATyPatIt2shvQeqKACTigLtwykEE9aZEfkOABnkZqQDbnBOG7dhWc+aIWe7JA/PcinKgHz9Cc4pqrtBPNPj2scE89arm5UrlOyQ6NgTg9amC46En29DUW1vmI6dvpTldjGQAQ/c5qJSad4mTTWpIAc9c45zmnrIOeDnHXtTUOw4AymMe9KOcnueAKE29WOyerJI3XaGIJIHHFODrIpkZSPY00F1ZQBj/GlYM/G/G04wRWkHzIW5OsoUho+MryPSlznqcf1qJZMDAGQfXoKcDzn9azk7SSFYn34JIYE9xTwWUnccj0qMOFQgAZ+nWlizlm3c9OK2Vo6isSv1U5IzT/ADNpwwbPqKj5K59+lOjUdV4IPIok+YmyFGCwydqZ6D1qYMAwA+7UeW37dmFHUmpVA6ZyKlO25bstwIxk4zj9KcCwH9KaDleO/c04EYIIx70O+4tx46gZPPpT1wWUEHOeM0wj5QCCfbNP2oWCAlT1HPerja2oK6HY2ttIA+lPBDOgPVQQOaZtww7gcDHenbvnRiAB709loG7FbCx5bJOcfKOnvUpU4ALYUcZqJAzg87e/WpCSzAEZUc46UapXYiZW8sdCW9TTwULqc5HcjrUSqHdgdxUEBTnoalAAz0YDt3qEpLVD6DoyXDc5bHBPX8aUY67iCBgqT/Kmsfl3v0Azx2pQVZc4DLjqe5qknuxbD+N2Bkf4VIX+8MEg8c9aZGdzhVG4EetODAN3BzjBqo9mFyQKDzuAx0zQx78DHfHBpoy59PanEF2Qkcd1pNdQVh+0ZGRnuKAvlq5CHBzjHNLnknBGKbvdVDISI26Gm5XVxIc7YCgAbcdSOaFcudoJVR3I4JoLoHDHKgjA3HrTBKAzjLAHsemKybaGSx4ZjngjnjrinCU7hg4HoRUInwhAGGBPWkS6CkHgEev9Kbl1sVy33ZO8pUFiPl68etRPcKEOBgEcH3quZl3ZXO0+/emq7DGeEHY1hKbbLirbkz3G51VuQV7cYpFgLplABg85ogh8wsXIUqd2D6VOzxoAA2Nx5x0pbrU15kFtEIjuZcsM854NTSTpEpz1Hp3NUZbuKJMO2AvQd6yLzUiQ7DKID3riq4lQTLhTc2a82ooFDdMZ+UGsG/1QGIgLtXHPrisO71hnZwsqsB0K1lz3rhWYNkng+lfO1sdKS5T2KOEtqzWuL1W+YMqqeM55qjcXxjU7XV1X15rM+2o8hVkKtjgjoaYjRAgOcFjgAdB7mvJlJz1PYp0VsWY59wDt83tnApZL6GRhGEwRyQp6VnTeS8v7t87T2PWqF7cPbRvJI5QnOHHGD6Uo07ndGCWhrS6nZALtcls4Jx0x61nXPiEk7QFOwnpzmuVm8SW8cgbqTkEEdTRa61a3aSSSboYkHIxzXoUsIm9UZuzehfvtbkkYgHzNh5Uf0qhNMb0EmXy27ITiq63Vhl5IJ9rAEgHqa53UbqdpS6vtDDAHcCvSjR7LQxc+hrTXKwMTuyT6dazbrUWcZQN8oPU9azZby8yFijBXqWY1W86UlmbJ78DnP0rtcLK72MOe7J57q4uABgpH3HXNQT+Z97zGUgY9qlhjvbuMmOLy41O0sTj9KvxJHDEVb55D3PIFck3b3tjpjBy1MY2puwquxl3D/OalSxaGZY36c9DnArSmkYvgjp3FN6ZJI47157qzvsbKlFLVCQIsEy4jDDH8QyKtSairxqfJjVl7Rris+bUFKgJisuS6mafaofPqBx+dc8ryNudRSUTpofEYsgqxRbjjlyfumq974imuzhnKDP8AyzOKwiszA7zjHbrmpoLXA3FCp7A07qKTRTk2tCxNqVyzkGQyryMvyQKZCrvyo604MsQ3D5lBIP1q1FcIQNq7B6VlUcVqOKaerJo7CMhC/Deta0GnooDZjA64Y4NYg1AKWUDcR2zTkuxLkszrzg461wucmro7Y2RuG6iiAZVJf17U9byXzEZcH2xwap2t7Ai+WGMvqSMYrUtEt1Icy89lI61nzxi7zLu30Iop2kdyVdlzzgHmtW2iLEF/lXrxSicBeg+lKt0HJzwR19qxdTsJxt1NyzkNsQYwrAjBHetqyebcrqVhPJAJ5rjV1Bo+5PXgHrUlveSI29JDGcEcHOKhp1FqZSS3O2Ek8ik5YnJ5qF7+6t4HYO7Rk7SFHOa49rqZpP8Aj5l3D1aifVnhjbfeyDA+6DUKhde8T5M6WbxJONnVnXgqDj8ahXW5SsgJdQ5/ibJFcofFUrMWaFGyM/LwPpVQeK9UTJjjtx8x2kp0HYVpSwyeqWg24rRHcf29LC4ZZXjfoWDEg/hVTUdVN0wMrNK+SdxOM1y8OrapfMPOlgOOoA2mrjWsqwL5s6yHOOvNa+wipXM1ZPYdeavcrg7WeNTwC2apXOrarcO6RlVjfBXHb8avw6OkEmyW4RVc/wCrMmfypFih0tdgjV0XuTnHNdkPZwasrkSTT1OSuNV8TxTH7LqqROpKlZVyD7YqJtT15pPMuNQkR+pa2G1TXaM0d46obFTtOdxFTw+FRclcxnZu+7G+cDvxU1ZRetrFKFzkbTxNPaDN1d3rg8bgc066vtHuRua91HcD/wAu4O78TXe2XgK2n4ksXdMkLLIcAD3FbS+ENNgeUKB5bgfKF24I9DXDLGUIOz3NIwlsebWmkLf2iGLUtRGTxHc9a0rfwZNKirLI6NncHzkkemK6e6ht7N18u42uGziToPSsfXPGzaeBG9xHIR0Ma9/rWf1uVXSGxuqaW5AngWwRz9stjcRlScyAA5pH8L+H41Zrd0icLyrkkVhXnxBvbuRUijV9x2s0mTge1MhsbnV72OScrHaJkNg9aq1Wp7zdjZRhE6UXOnWzxxRtHnZywfGfwrM1HV12sY49sYPL45rm7/S5ZJFabKgnajsMBR2rLvbi80dtgM0xUn5lG5GoVF3TvdlJqKtY2LvxXc2sbkRiaMcfOc5/Cs1vEFvfTfvbZbUkYGw/KfWsNb2/uZCBYTSScjcEOKZHpuqOA39m3ILHHKcCuxU+Ve8tzOUr6o6BLm3SQldo4yMV0eleIFgKJu2oSMsK4qHQtThQk20jvnkKDT5lu9PAkljZFPHyjJFcjSnojJTezR7BofiS5mVQLneUONrdGHtXX2WrSagY9l4d/QgDn8a+f7PWGJDDej4wDnFdFZ+J41uI1ku5IFUBQrevrmsalG7vEJUYz1PfLV4ZcxzTMOwcHvVs6TGib0uWkA6jHNeaaF4kWby1Mo+bI3gZx6Vv2GszrKTJI7xAcjdwTXO6c6eqkedOi4y0OtnjjEfnYVlHBI61ShvrVfMJZ4nPqf5VnQagkuTs2Key+tLLFGwc9c8daqnWnzbmMqKd7m9perfZNgFw5Un5cnIrs7LVWYhiWK4GCDzXlkcltDHBGZTA4zj0NWLLV5bBji4IOclgdwOa9/DZk4e7I8ythFLWx7PBdfauVKiTH3G4pJHEcm25h2AjJYciuB0zxA87Kyzi4dRjjgiup07xMZCI7gBzjpX1GFxcakdTwa2GlTd0aqWsbgtFNvRuPlOcfhTFiurQuElLKT3HPtTo3jOTBhdp/hH86cNV2sI7mMR56OOQa9WE+ZaHnOLvqh0WtrGyJdwSRSYxvU5Bq59rgkBAdmBG47hgiqht47hcKQwXkAGokVoJjFIRJC3KsR09q6VrYycU9jRieMt82PVWU9akYMcg425zxVGSyhkjWSJ346rnFOhtGwAs759GPQVcb31M3BGjGwZs5+X1zSMwwCpC85zVJIzDIVeQ4bn2qylqjqME9ea2i9HcycbMmS4DYPXB5p3mRlgMkc55qJLYDbztxz9frT1SMkYUgg00Q7D1kBUhTuBOM+lOIG3PTjFQ/Z1BJzt70/DIDlg2f0qU2hWHDOOCMjtmhmDqvOB3waadwwNufWjIPYDHYVS8mDQ7gnaSAAM9eTSKwUkn86a2Dwwwe2KCCMjGQRzzVXARzkjAGD1FK7Y4xgZ4x1pCcEZGNvGcc0cg5ByTyCaXvX1DQA2OuQMcCjgkZyBjk01yev8AFmkbOTk8NQnroFgDg4wOB39qTncNvA7jFIx3IQABn9aBtJwRgDrzT9CwbnII6nrTVJKkdMHFK+TGACQM54pHBUdCOfve1CV9wGOc/MMk96YwG0Y+8RyPSpTjAXO3r+NNZyCD90dPrTaSLGMuRyMjtTCSqj7rA96cG6dT6H/GmEkkgL0PBqNh3WwA7M4bOeSSOhpjEbT85B9cdac2duQoyDzzzTQ2WyVb6UJE+Yw4Lbd3K9eab8rkqwA4z7mlLZJ2qwbqe+TTRuyGGFwMEnvWb5ugtSFV+bcR1HJ7GoyyfNweOx6CnPkKAWZAASQOnWo3YuGyCOO/eruaLQY+AAc8Ht6VXVtoAbryfXmpXkwpAA4O3J9aZIAyKAQJB+tKSvoNvSxSuWJTjqASSBXI6+A0EkYLJ8pOev41191kKfkPHBOa5HxGo8qRic/w8GuWrB6WNYLW58e/HpmS83uCcttZwOi14BqDLEWXy9ijpuPX0r6A+PpaWV1JBVm5BPBAr591GfddMsuxVwCHTkZ7Cm3ypI9bBx3bOX1R5A582NCCv8I4JrGNsP3hClQU5ArZvGYr++bOASB3FUOSSSwPTIzzXpUqnuaI2r6yszDlTJAXLpuyDnOPrSSjZsPkh8ncXz+lbeqxW89kPs7GMoMuoG1j9Kw7hjHIRIj5JABj+7XdRXtFzPQ5+TkdrlaTaSMJlhyR0AFVmlMbK3Dg55x0qeY7HKtICTkEg8fSq0rNGyeYDHH/AHs5rtoxXNqcNZrc6LQVMJihldNo+dAMngnvXtfgxonjkGXWUcMFXCketeKeH2gdzG8pitzyzgctivaPAE0jJMuV+z7BtPX8a+ghqjKi4382d7an7Pt2/NIBkY7iu30N1N0ihDgkfd6A4zXGW8G233hsc43V1vhwnzbdmBJzhto9q+ZzyCdBq3Q9Og3zHTrlQxPJJNY3jKMTeG7h26KCCD3yK24yiybeemap66hfRbuMjKMpGMd6/nConSxd33PoJx5qLXdHlngBxb6zbK5ZYtmcj7ox717dpLBL6J3YsNw+7znnivA/Cs5tdatk+/FvIYbvQ9a9ysH8+5jkGFJbeD2NfuGBl7SjBs/N6yUWz3Wz+ePJPzBeg+lY2nQmK/lVjmMMeO9XdDujPp9tKeFKnJ7k1mC7Ka1KjHK7cqDxzUr3KrsjG8Wkz1zSoxNYrtGV2cYHWs3VrJBC7Ha7gnA6ECr3hxy2nIo+VFAyTRqMPmGQAZLcnFcmIhb3mddGa0sfGn7RljJpuoloFA3r8+ODjPr3rhPDGoBlTHm7kIHXAI7c169+0xbJ5YkZcgE7T74rwvQYzOhZssnBCocGvVpNSoRujikrVGfTHh3V2uPsDkARy4D7jyuPU17J4SuE/eKpU7vu9xivnvw5I0+mWbqm0xbQwPFe4+FQ8VwCSWAXIyMA18fmNHk5rHsUJpNHI/Hy2RvC9yEU+ZncCp4xXzOmqR31hHE3zvG2Ca+s/i7YPe+Fb8hN8mw7V75NfIOm6TcW6zh0IKtww6Z71zZFzyU49mRinaqrF3Vo8vbTZw23Crnhh71WudsWo2Ljl2PGOmfer+pIz2lnMygEja2O1ZevIY59PYITET8zjqPavsU+WyZz1XdNno+izs1xOGKqxGPwxVK8QmxeIttO7dzz3pvh+WG5u0QfIzqSOc9quXcXmWspCgMpxzVxenMmTZypaGXehfssDKpGzoW69a3JbUg28ifclXPPr3rEuptlgMHk8+tdTCUENu5ORsBx6V005uRnFKSaZP4aUpqW45B2kADvWb4xUf2jtP3gozjpWtoqqNYDDIUdj0zWf42GL5Qpzlcn5f61+p8PNurA/KeMP9ymuhl6avAFdt4bti5jUjCHPJNcbpXy8HpXaeHbjYXBPAwQD/Sv0vMVNRuj8OyeUG/eJvH1vJFp0TfL5YGBnvXifiLIfsAGNe6+Ob0XOiRgYUrkAHv714T4hIZvnOD13ds15uAcnB3Wx9POMY4yDg+xk6aPJjMYJcbicH1rqbBHWIEHnjjvXM2bKhDHl+nFdXps8YhXaCHzznnNeZj3Loj99y/WhG76HdeHbZmy4APAHNc9443NqUqSxhFTHAHUd8Gun8NXv7iPzAORxtrnfiNIra1kthSgyK+apOSrWZ61lGOh5T4jCWthcSmRlRiR83O0dsVwFtI0KZLmVz3HJNd34tPmaZLFvDNuyM15/E0Iu4/MdwQTwvr71y5nF8jcyaPMp66m1JJ/qlDbXYH5icgY9ajvRuhQyP0GTSzqmFUL9M03UGkePiIHcfvelfA+zSlzLqes1zNpE2oYTRFaNgYQwDkHBxWZozC2eZkIZgBvJOWYVb1aQr4fRCQsbnGfU+tZGmSpAXffg4K7COa6qU4qLiYYhOKij0HwfqG7UY3ikVtw6H29PWvor4e6qUvGjMmYZl2quOh718weCD5evQsinZnIRR91e9fRXgNB9sgVhIi+aCCDyKxxcKUY6asxovldz6W8JRqtvvRNuFwQan1rUBBGGI3nuPSofCuDbNt3ED+/3qHxHh4pVOCSvGPWvi8diPYwc5bHt002kY1p4qhgmZHHzZO3bz+FdHpvju2+zmMvszwBjvXnsVpFcox24kToQe9LfPFp9uskx8sbe/evzOtxYqVR04q7PSVCVr3PQj4rtJGwzln780yPxZaOCI3AI/vda81/tWF4mlMnyIAcZyT+FVV162iwCwbccZz/ADrrocRVK8rQgznnKMVZyR6ofFNmpxJJ83fiivOv7TtW5+0b/wDaU8UV6H9p4j+VmfPH+ZH2XRRRX9LnyxBOgdSPUYrxb4g6Z5VxOyxgt15r21xuFczr3hgatKGA/GmtjmndSuj5Z1CI291KEJ2A8Ejv7VLpWpNBOhZ3GO3UV7D4r+EZNu0sPJwSQO1eJ6zpdzoN20UingE59qTpXVzKnXXPyS0Z3Wka8qRFlABJxhutdxo05u5IiBuzwQDxXiGmai6PGjFQegZjzmvYvh7LuiiRgNwPLE9TXOoR5mduh6bpGn5jxn6mtR9OUrwxA9qksFAt1x3qyetbR0ehLgpbnMeIdEaXTpguW4JHtXxx8ZdMbTb4IwfBk3Fs5x9K+7GUMCD+VfMH7RWmQKly6KsbMDjjvWl77nHUpqDUkfPVoV2EY5XiqPiCHNqCAS7cBj2qzZsfl744yRUWuRLJauTnIXBwe1fH1FKGIaPooS5qKOEhYxXwIbIGTXUWgLRxuRjcM1yck0dtONqldxzgnoK6qwby4ETO7jII71x4psvCu10Wm45PeoLjIUFW2EHqRmp2YMV/hNR3A2pknvXgylZ2R6V9DJunO1gAeeSadYOACoXbj2xS3AYAktkDJplkRvIz19auMne1iJWeqNMKwjJPfvXL+KIRNZXqsq7kjBVia6lTkFc5PtWB4ht/MtLpRjmNt+RmqdoNNiqNqOh86+JoUkv2VMu6sfMDcD8MVq+HCjSxwkEIVyu042n3qt4rjij1OVFYo+0NtxjipfDER+0jy2LZwzf7Ir6GlUjKPKzyKSXPrseyaMzTW6yIgSPhRjtiuq04t8o75GcVyGhTefp8eJN+wnOOO/FdXpj7ioIAYDqOxryatK0m07HrON0rHX2TllyTnFaKZ9M1kWTsYlA6jqw71roSWGOlTyu12U7pE8Ue6TNWQuw9PpUEYJ4BxUsY+bk9fXtWDSvoUnfYmQkZx1NSqzbDnt2FNAAB5/SpFGOAfxqr8iuNTvoPTnp+fvU4YEAEYx/OoVxgDgVIFHJHbrzQpJu4uW7Hld/JOD19c1ICYx0wPWmjHllg2GHqaNyvJjqSO3SspTchKV3ZksZzx61Ipzwx4FRBieAeOhpcLGuepHQetaRdoiau9CVRjqeBUqnIzimKAqDP3qVDgA/liqumV0syRNx56D37U5m2MpK59cUiPzgk884qQFWyOgIwcmspR5lqTy6WYBhz19gKsRIGOM4OM5qCNduB2HWpNr8kHIFONNJasSTvYdsGeDnvx3qYMGA3demOlRqMqrD5c9KU8EcnJ70LRNg9WP2nAx1PYGnRjZnJJHU56ikDZJVshh09DT0AY5YlienPH41Urcq1Fey0HDlwB93vTlUbtoBOcn6UiuzFVwMrx+FSKSkjIc5PZfSlGCbTQPugVQGGSfl7f1pyPt3FeD3Hc0hGHp3yh+QC3arUb7gSbyQFHIHOf6UolVMbmCr7+tJtySOmOvvTsgBflU46EimoLoxaIkba2Ch6ilRjuyMMSMEZqNG2vgNt9TipVIyFI2k5Oalrl2BaC7ljABbBY8CpHAUsMZyOlNREZTyBjrmlBVT3PPXNOUHa6YrLYWPIbOQeM805JVJ+6C3v296arfOx4C9h6VIOQ3OCeDStLlFK/Uk4Uc4PvmlLHjuPQ0xlCKMjI9adnBBA6UJ20JSHqqjv8w44qXkAEd+M+lRBcs3fHcU5WK5xwMd6fNbRlpImzghV5B5JqRQqOy4+bGSxPWohlhnBKjkj1qUZZ2x91u2entV890LpdAoUZwcAjNPBzyOdvUDimDBkYDGF7Zp4A3bjVxaa5gbTFADHONq9Rg08MNrbcf8AAutMxtkL479BTkwZMBcgc5zWbfVCVkSCTAweSOaewAbnq+Dx0pu87xhAp/vMetDkqVBGGIyKqKctg30Q5ohuCjcBjnBpHUeWFywVR0pGOUAYZHXnrSglkY5wM0th6rQRhltudwHSiXbsYcFs9e+PemyyqrfMA2Dxg1XlmXJwDkcnFZyvfmNFHsT7tpwxzuXk96jZCxGVUAdOelMDtKRtTcpBGehFOUbNpLc4xWHM5FWfUPLGwkcFef8A69Sp8iZkjMqNyQT096cI1Q7iQD/Oop7gKW3H5RzSlJQiarsOkukKMAMDsKqXN6sRODz+f41Rvb1ScBvlHJzWHdalErON2eMdcV588Ry6JnTTotvUv32sZ3IWBPc9D9a5fU9TLcRs3U7l3UST+cCQMLnpnNULpki25J3nPB6V4tWalfmPZo0eVgvmzMxRhEAOjcZ/GoxDcSNsVhgd88H8apTCTPzOTH6Gi41GaCyMcACY43jrivNnSb+A9WNPl3Ls0cttJjKuVXJAOR+dVLq6kT/WqIl6jAzkVhza9cWbqzL5rg5BzjNYmqeI72dhu/cu3PrxWtHCztqtSudQOju9cWEFolOe+e9Yeo3QuNpmlbOchGORzXP3N+6hvn3SN2z096rNLczZO4kngE9vevZjhrJOxh7VmjdJGMncAOuPSq8beYx2vhTUunaQ91iSZwMZ3nPJqwmiygho3VUz0PWu9UI0/ebFzSbuiJoII4VPmHzy3I9RSLp0koOAFBHBPrUqQpFMwdcGM8tngmtNr21S1LyucjoENZVMSorRDjT1uzHis2t42Eiq7fxE/wBKVRApHmELlTgmorzUMF2hZtgB5buKyZL55B8yByTXmSxE5tqx0qMUaRkWfhWH+6TiqM1wsTFUO5h1A7VRMRuWDyOyBD0VsE/SpgXJwPlQcAYrCWr95mvNZaDZNQBV9/yMOgXuO9QST+fnaSEI/SpGsxJNuzg4xzU39jWrRs8zvnHA3YFZc8L2M+bmZmpbgTqFydxwK00s50DCSTYpONgHJ981Zgube2iPzosSjoDk1nTa6lwj+XHg9nz+tczqpXUUNpXRce5isuWgDd9w6g1CuorcSMcN6gGsGXUo3Zlzuk/2eQD71Xefztyh8A85BxWbnpqjaML9TqRcRJiSROWGB83Wkj1G2JB8rYvuc5rmYJFjZANxOeFHJrZtrL7SymQFF6YPBNc7i5Pc2TadjXg1fTiVjew+0HODJF29jV5bXRZiu9rq3DcBY/mwap2mn8FIotuPSte203KFWyuOT64rOcHHWLOqDvuhq6RAkZe2u1aMdBIcMfwqbyUhxySfrT47OAyKpkMK/wB9hnNSzw29silp129mZuv4Vly3kkzR1EthyzcA5qdMru6HJ61Q+1RhP3K+a3YY4NMOpyJJ+8j5GQVU10ShE5XV1aRqfaIIiokkAbOMH/GmS30AIVblEyT0GelYU2pwzw5uBxnOwHBqK3Omxt5n+rbqdzdfamqcEveMHUaehekuppsiJySTgMeM1JDp9xMcySKAOMdcVVe9sUAdrjyl6jccDNJHqLvJ+4lDIelaXUWlFFQak7s3odF8xcEnI5LHgU14bexz5jfLjkpzUCf2jdAkyNIOgA6gVag0WdwDOkhRRj5+lRr8jaEUipstbt90Mhlz2xj9av2ulvIoDYCt0w1athpStIqbQsYHRBmtmLRSIo1RBtUnJNc9SvFKyNLWOet/CzTKAUZGzkMxyPwrTsPDAEYEkqyHkYJ4NbluptDl0LJggZ+7TTrVraqIoioc9ol/nXHLEVH7sCrRRJaeGUSBTIPN3dBHxir9tpMylXht/s+WwMdQPU1RbUpYyCknlMvPzN2+lQXviB549rzzCZehi+UH2NYJYio7MiTS2INW1DVrYkKGcrk5Vjjr6Vx2p/EXU4Q0UpyDkAAcit28ur+4ZIln8qAH+EfM+fU1TtvB013cb/IjiyNollySR3Na0cJBPmqoJVbJcq1PP73Ute1hWYW0m2Q7AVPJ+gqTTPAviC5lKKgwefLkJyK9y0PwZaraxzN/xMHRsHd8qx49K6SC6tbOQROqxRp/EFya6quIpYeKVOKMZ1HLqeNaX8NNYfEbIIEz94qSfrmutsfhnfWKEm4jmZT94HH6V6LcaksavhhKiY6EVkXfiS2t0MomjjQH5gGyQfQ1xzxlSS+Gwozm1Y5m48D3T4ubiRZ9n/LNlBzTLTwxYhd0qmMls9MjNSal8UdItrgpPeeRMRnaBnIrm9S+MekWkTMsynktsBBOKUViKtrI0UnFanT/AGNLRDLBal3Hy8Dg49qx9W8QPGXia3aEDk4TjPpXJQ/EqPWr1pLS5mtVC7isnQn2rcg1/U50G8w3kTjaUIGTnvmulUKyVqjNo1bLmRjal4pkEihIiufvE8g1zt5q8671UoFPJDLn8q9CutPgmmJkgFunl7WU/cT3zXM654du54iyWT3aLystqQQB6VUYxex0e2VjkDJ8+4gZHWrttPCnLRhxnrjkUQ+GpSzSGdouc+TIuT9K0YfC1xI8QRgzPk7em3FNwcVqzJSbehvaLqlhDJHFNCy7uWccAV6Bpt5ot7Hm3vXAXsRXn9posaQbGInnxyVPArR0xls3GxxH2KMOtYVIRlsxODaPT7bSre62MkjEnkKf51eg0nyoZZHVWkJxt9q5zRddMVygMgkVfl5IAHtXoWkTpfxMGChhg4Vs5rmTs9jyazlT95nIXdpNbJiS13pgkK4z+R7Vy8/iC3t5jaT2D27lcj0/CvWpLKRINucdsPzXH+IPDxuJm863Xy8ElgcjFQrc9pdQpVlN2Zx9j4ys7aRTGp3lxu3nbtA613WieK9O1eIrDcRx3IOArtjd9DXlOs+H2tnLwxPsD/df+761gw6/b2kyiTdEyMDyMMMele9hU4/Cyq+FjNabn0xa669pxLuikVuSe4roYNctblVE4VSuGGw5BFeGeEvifazSvBfStLH91XIGfxr0VDE0TvbuJEKhtyHsfavo6OJnBe8fMYjCOO56FEkKrugbzUPJwfmFTFm8syKRLFjLLj5hXF6Vqs1i6sykxAD94p7e4ro7S8jmYSW8oDYJYHuPSvYp1+fqeLOk4MvxXEeUZWxE/wDA3UVZU5cMDlfTvVBreG6iQ7+C3OOCppm+ezm2ODJsGVf1HvXZCbV7mDjdmsJg5yoKsBwp6VIVYAEHP41Whnhuk3KCrY6571bjcmJCGHTBHeuiLvuc0lYUPg/PzkYzipASjD0xnNRk7ccfKRgigloRuH3B/Cea1Vm/dM2WAcDPGcZ5NNJDNg8djSKVkOQRz2o8zchz6cU5O5FtRGI34PQU4gZ6AHHHuKhc4OQRkdRUhycN6+nSkhtDt2xeQOTxSBQAwYjjsDSKhPQj5ecGkP0ANaprcF2FDbQBggUnXO75e1GNoyCcn3ppcYbJbOc460Nq9rCswA+UjgYOOtKVPcj6E0hO4t3VT0zTVBGDw5OcUuaK2AAuQGGPcEdKRfu5PXmjPJGecZ/GjGcfMMjnHfNZ26lX7CFxvDAnB4ximl8o3GTnP0pxXg8lT70xwVJOd3sKV+iGDAsc9yKaGwxO3nGBmlyN23JU9cEU08jDMc9cAU1qixgYH+ozSHgEA7SORmnZAAYj8OtNIwCx446U+g2IVUZJIUn8zTHG4qM4XOM9zThyT8pPHXNRsy5Bz9Pao2eohGyhx2PGc81FKN7DGVA6g9Kf82NxVW/majfDFA2UPXOeKcJcu4LQiJ2yYKOT3J5FMcZVhv4HvU8jMpGTnJqF1IZs/Kp54os9ymRNHtYbiDxgcd/WopFwu08nFPJcnqM+/aoyzEfMc/XmlGLW47dyldf6k7hhfXPWuQ8SBY4mIRjgcKGwGFdhdHMBBwQK5HX9uzYTuI+ZgD3rGrqtDWL1Pjv4/Lt1CIoDtUnco7ZrwK8fy4G/efLGDxjk17x8fX/0osCUCudxB968I1BlKhugJJx7VryXSu7nq4B3TucfqAKqSMtnkMeuKzJ7hogcqHL5G/PT0rV1c75pJSjySAYQKvGB61iTsZo3djwSABjB967KMbKyOiulN+6V76dsIvmhSo2nHfiqbSLEdzyYO3B56/QVLcxFnzvIAUY45phEfKYHzjDvjkewrvglE5JQdigyIQEIxn5lbHTFQSSjzMsMxKwJ3feJq1IQkcu8PgjYFAz+NU2LRyPtGDt2knnNd1OTvZnDXhzKx0OhXdsk+5twbG1X5KjPY17H4A1BplBhiDxKF3N0OfSvEdIWSPb++WOHIkLsOhHavYvAk6S3MTTQ7xKcq0JIUEd2Fe7GKVkjgjG0lboetW771LOmNuMDd1rr9DVmkVTjqG59vSuP02GNsyLhi2ec8Y9MV12hsoELZHmDj0xXiZrBzoOx7kGk0dYqbpSMADrk1Ffp52n3UXJ+Xj3NXnVC8bMRyo5U02RVeGZAOSpOa/mnMlyYps+qpNOnqeAaer2niG6SLHEhVc9s9a930KJxBbMzArGgDZ9favEddjFv4juTgQR5BG/ktzXvXhWVJ9MhOxeUGF6A4FfruVt1cLGWx+cY2EYVmmezeFbMvolqhAwBnNY/iKy+z62p4DMRjFdf8PjFNYLG7Hft4UcjNTeK9HC3MM20FT1OO9e1ChOVTlseTVrU6dPmbOr8G24n03aw6Lj6mpdUtRDK2Rhf4SD0FT+BpEjtmQ4HArX1O1iaZlwM4zzXFXhKnJxkjqw9aE4KSZ8qftEaX5+jyttDRhidxGT09a+cPBtq6amiGNXBQ7T1GRX2p8atCi1HwzOCrMi5JReCTXy7ofhhrG6jaPegRs7W+vrX0GAwMsTh79UeHmGZ0MHVSqytc9T8EaXs0tRKwZlOeDnJPrXvfhfRd9jalwA6gcA9RXk3gW2VElBAdHPyHHpXu3gkRvahCy7lXgd6+ZzHAVYSfPE9rCYulWjGVN3RW13w2l5YSIV2qy815bdfCawSOYi0XOSTjvXv81uhjwx3cZwO1Yt3YxGKZz3PQHnNfP4OnKjUly9T2Zcs2pNHxT8WfCD+H4FaPIgMnODjbXlviy7MFraEMyg5w69jX1B+0boMbeHmnjY9du1SM59TXy94g0qS40m3iETyTKdmc9q9qdRQgpVGebWqNNot6PrksV7ZStJ5vlptIXgN6GuytNX+36ZdvkeZ7H0rjNI8Ganc2kc1vDsAOzHcYroLHwpqdkC0mzbyCoHOa8P+3MNTbhzHmPGql8WxX1LUTFo7TsNiqRu75Fb/AIY1+PULGLJyUBXcT19sVj6npM76HdWs0ZE7rujB9j1qhoNnNpkKAfOxGMHse9fR5fiqeLg5Q7nkVs6w1Bp82h6toSebqcJDDa/H40zx1btbXiIV4ZeKw9D11rGWORxkqQeRmtfxZ4ht9YMRR1ZkGCw/lX7Jw7Gbr03Y/OuJM3weJwVRRmr9jJ01AOa6zQ2UEcc5xXJWThF9K3NOvBEyEHuM/Sv1rG05Tg0fi2VVYRkrvU1fHT+XaRrnBRSeO5rxHxDMhTkMdxz7CvX/AIh3CT2iSxNtyo4HYV41rPJIOSCK8jBw5Kb5j7ClVjLHRS8iGxPy527ceprptOQbFA4Ock+1c7p53hc8evNdLbMF2Y4GeorxsbfZH9A4CMY0lY7rw5GGcQg5IUkVx3jecx6o+ZfMGTz6H0rqtBZfOXaSrFc8HkjvXA+NbtF1eTYuUcHgnn6mvAw6cq9j1JNxWhxnii/MNrOiSLu28KOD9RXn8ET3EqupCuzBiT6+9djr6PLaSAoGfAVOOQM81zdhp0czEJLIJM4GDkH61zZpRdtEy6VSPNoX7hnMjS4UE8496ragWmmRihj2rjLcc9zWrcaXJLtIJY4C4HTFF/YyJMQ8bZKhsMen0r4eWHne8UetGd3aO5n60h/sOFMZDY+8MZ/Csm2I8glVHmHrmul1zTZI9OtmlEjEA7VHQVnWWms8DSNnK/wqOtdFDBSlC7WrObE3jJJo2vh6rRa0UcDypfkyedp9a+j/AIfbBexIcgKcgsv3jXg3w80ktdzrIWRg2VB6/nX0f8NLBxMGLKAMoo6n65rysTT9g2pGWHaqP3UfQHhtPJsTwG3DPHpVbX1MkLjIAxwAOlbnh7Ttumod44TBAHNUNcsmjU4jbZ6noa/Ms/qKOGnZn0lCm3ZNHEWWlyKZGD5LNwKk8R+FjqtgEC/OBke5rodPiQJjGWGQD2zVm7Vo7dACenUV/MlXFTVdyT1ue57OLVmeSw+BrjDbpdrE4IC9BVF/h7ctuaO52A8fMM5r1KbOSucALkVWxGyhFG4+tepRzXE0nzQdjz6uXUqlm0ebx+BruJAvnhcdqK9K3oAAyHcBjpRXpf6yY7uR/Z9HsfUlFFFf3sfFCHpRtpaKAIZog6kYyDXmnxI+HkOq2slzBHiUDkAV6e1MljDrzyKqMuVnJXoKqr9T4tudGn0m+eOYcgljx0OetejfDvWBCIUkl3yMTke1d78Rfh1HqCS3lsoDkfOmOteT6bZXOkaiQ8ZTAx1zjmlWaiueJFCrK/JU3PpbSdQS4gUbucdK0w4Irx3RPEsluilmOPQH+ddcnjELAu44OOvvXjRx9NNps6Zz5NXsdPqF8tnA7k44/Kvlv46eJopftEe9Sy9M+leqeJ/HUX2V0L7RjB5618w/E3WheXMuSj5yNoHIFdtLFQnsefUcqztF6HG2VyGYnHB5yanv0PkMCFYHjg5rO0+XfKuz5T2DVp3WJICvRuoIr5zETbq81j6qhTXsUjzm+jL3EgKAYYqBXR6a26BAMFQMA96wtUWZLqQyDYc8bTkVq6RIiRoELNkZJNcGL5uTmsZ4e8JmqxUkdPxps4UjBNOGGA4zTXIbnpivCaS33PaspambPtHB6VWhdTKdp2jsGq1dkLkscHp9apo6O2B24reM+VmfuppmtF8hB/zis/WYhLbThm8tJVKs+eRmrsO4oB+AzVXUoxJCwYjaAXzn0qZQ15m7lzhz6nz54y3CcJInIYoZ2OOnTNZ/hx2kvFG8qyAHg/K+e1bfxCy7+cdpSRvn3DJOfSuW0q4NtM2T5gA2qehr36cf3ab0PDUffaPcPC2w2EK5RDk7wvBP1rsdOUMoCgqCcDB5xXnnhG6QoYyGAABVict759K7ywkIXJJ/OuGtH95e56FOT5UddYtsIznAraib0PHasSwMYRRuwSuSTzg1sQEELk/Won7sbI3bvqXIie42mp1685xUCtkkqc9ulSxkfxHj261yxbi7lx0ROgPLEkk4qXOONpx6+9Qrz3qVGI74PpitXaasimkySNsse3vUw2oSe5qJTnp19Kew3fN0x2rHlcXZMT7EqcodwwB6jrUiHB3ADPtTEJlPTJHPHanhDn5WBx+tDV1ZiuluSZ+YYHPfIqRdqADqy9Ki27cEmpCygcDdzyfSs1zKyJ1voPHz5BOOKcg6gnj0pgO0E96dG6DJI3t2IrST5Hclx6yZODheBgCjB3Ag7QfUdajU7yV/M1KrAgcgqBSew0l0JQRsP8WOuO9OV1wBg4P6fWo0faM9jT92EPv1z3ptxil3FK6diRRtbLHjbgD3qQE7ugJqLduUAYJPTFPjDZ461H2eYHGy1JCWYZIIPfNPfGxQOpHX0qNM5wxJIyCKlAYj1A6GqilNWZNtBoAAIydwGfrU25GKnG0gYHNIR8uTwT60qxE5wRg+taKNleJNhVB6dD61IuG4701VwcH731p+ApDE81btZNFa21HDAYhyVbtjt9af8iYKHPpng1GeedvOKk5KqAMEd6yT3JSuKCGJLfKcZp5kUMu08H+91FNkTYqsSSMZxUq4xnAGfTvWkXG12O+oo2lsfrT0AIIz600ZbPHyjnFKPvdcH2o6i8x6fL2wD2NK2AxO7aR6dKF+Zjxweh70AANwR83NDlJaD1eo9ATgg8H5iKVsbio9c1H90jJz9O1SgbmIAOR1GetO6ew99USNjzSqggD04zTt3QAck461EpVzjOCp5yalxu6nDdF4rJR5ndkaX1HoDnAO0D0NOCqUzjkHrTNu1V+bnvipUBcYwODnk4rXS9hsdu+VlOA2Ow5NSRdQMEcdzUZcs8mVw2R0p/8Aq885B4wetWmhvUdGckbsA/zp24KxGO3QVGMLkYA4wM+tSBiHB2g4HJFJfETa2goQ5boBjAz1oIBUbmJIGPSkAYk5/OnOwPRiNo6HvU87W4K4nVlbGAvGM5zStIFU8Zz2z+tRCTKkjjqMnvUcsgGAPlJ559KylJo05bivLtBGxiAep/pUS5kY5UqppwEhDNIw254GMGpNoBAHygdvWoe9y1oTqu6LYMBe+fah3VIyAApHTnrVZ5AGKqDnuTUE1z5ZIIz9KmVSKV0XGLk9CS6uQiEscL2rD1HWPIhDk5PQgfzqPUbrauWbHoB2Ncrf3xZmB+pPpXi1a92z0KNBt3ZY1DXyeGU56YXvWJeX0kjAhgGxyKgubjfu2nPWqUly0ajfjHY9681uzPep0VHoX1vZk6devAp5uAXaSUbiOBuFZJ1tUIjSNwTnL9hWPfeIpbeYkYlUc7Sec1fsZ1Vex1JRjqzW1PVTaIzcugPK5yBWDdeKnt2ijL5V8kgrkAD3rF1jxGbuaVJcxbwCUAx9Oay3in1BE7QgjJ7AV20cFNJc2xnOttY173xLDNMpsWIOCS7c8+mKyLm+u55TLK4c+nr9BVSaKG1nCQN5rDOMVf0/Tbm7mDSEIF7svQV1qg4OyOaVR7sbamS5OBGfc1u6fbIpVZD9farNtpufliA6c47j1q3ciK3hCYzg54rWT9mrsqznqPijjRVUqHx6imXjw2wWUyr8p5jzjiqM2rKflUeXzjk9axtQuDOjx48zPJGfSvKqTqVpWWx1xSgtSfVNcN7KURdsYPGB6e9ZbXix/fO7JOMDgfWs1bi4JBaJlPTCjpTzCWJDqwB6rjg1mqfLpIUp82iJBNPc3BCqWH+z0FSSWUq4O/IHPI4zU9pOyqAoWGMjqOtK9yqEg5ZR6c5pfC27BJSiReTtG/hmHtwKliRQQ8rYA67az765aWPdHK0eOwOM1Ua5kXlyXHcE9q5ZqVR6FJt2Zfk1iNwRHGwAzl345rDu7+e5I3NuxwS3GPTFMutUE9ykUERJI5YnjH0ojiVpAZDyORnoay9koyXc1SS1KMkziYfNuwe3FNaFpGw5bLDseMVaaIglihWIknNSRoFAVMljzurGrZSstzSLXUrw2vlrk8Hvj+taNtp8sis80arjoEq9p+lxICXfzCQMr0wa1YYUH3ySFGOa5pWWrNqacrlXTdFWHDoMyjOJCOlbEFmiEvI2Xx+dUzqP2YYVv0qGTV0jbM+5EYcHGSawg5TfumiSW7OhXUYoR+7/AHQ7kdajbxDLYSkwNvDfxuoNcffa03msoAWHGCe5qrJqqwINz+XGvT1JNapOSZLqXWjOyl1ya4H71lZzzkKBiqEt9ErncMsMDk1xN946+xujWxSRiNuG5x71j3Hj+eTY0kSKZjj5eo966qFCd78pjOb0bO3vvEUaO2ZJHCnAjiOMVlLr1wA7G52IrcLnmuOu/ECXu0RhgVfO8DjPoaclrHM/mOCXJznd3+ldM6Ct72hnGbeh2cnioiIbIhcuGH3xwPoahuNc+3n54RCoyQFbPPrWfYaQssqKkxlQg4Cjbg/Wt/StNtrRVJC4z065/GuOUaSHGMnoyTS7UXEiZhnul+8ufu+9dnpUdu84EkRO1eUj7fjVHTNRt7diHKoq9EXr9K6I6xbrEwEQixj5QMk/jXHKrzSS7HbGMYmxphVEDRx+SByAWyTWoNYigyWDMuDlW6ZrjJPF8dlLsKAKQNoPzEe5FUb7x59u3qbZPkJGVyA1RyylsbKSTO8fX/sJVmkjSF8kLxzWYfiFN5Ui20AM/mHBZsDb7Vw0OoNcgOoEQwQdzbq29M0xLl0JGSo3buhop4aDd5A5t7I6mbxnNqIjDjyzj7q88+1PgM0s20QEMwyDnv6Uyw0fTbdEmvJN8u7KKp5H1roInhtcPbkHI++1TenBvliYSXQpjQ52XfccE8gDrWha6ZcSwkrA0cScl3Gc1NDqoJEbMZTyAegH41ZTVrhUaNrjMJH3Rg4Fc1SvNaJE8pFp2mRS3UYmXajLkcVtQ6e0Mks0SbWB43nj8BWMviiRYwbaJY2B5kk+Y49hTX1uFJ1DeZJI3Idm4J+lZVIyqLsD0OnikkVHOBHt5ZgMKayLnXkMTDYsoGd0gHzH6VRuZru5t5pL282wLhhCvy1yGq6+WykS/Z7dMkENhj7mudYaUnrqVFRepP4l8TtHC5tkZnPTzDtrzLWfE10DNumaQyNl4kOFH1qPxB8Rk0yV5g8dz2Ck5IPpivKNe8Rza7cxupYF8s6jgDngV71DCuqkradzZ14UlY0tV1K6v7oxSOPMVjtVTyR2Gal0PSPtN1bNdTu0Zfb8gyfxpfDfhE6g0c1z5qRnun3ifSvb/Bnw98oI1wkaxqQYYjyWHua9apTWGsr6HC5uctEZ3hnwcZoz5MJSFG2vcSn73sBXoln4csrFBcCKaYRJhYV6sfWt3SdCFrNtKCTaMLF/DH7k1siWGAyRwIPMOcyueBXzWKxsnLlirnQklsc2dPuZVCSoIfNAJR+cCons5LqR47ONreKBsNMcoCfb1roo7YGUywEySr96RuVP0prNdTH98WnH0wv5VyRqttNoaaTOek0RrhMIElX/AJ6SJtJPtQfD8Fo2YIj5oGN0rZAzXQz2E9yqhphERyO4A+lYN/pqTb1i1J5ZG6on7tOPUmqnUv1N4u/Uxr+1FmxRlTeevlmuc1EkvgAbSOqnmtPV9JFmzK+roZFXPkQKWz7bq4PU7maONoUdoiwOGB+Y5q6b9pHQ7Yyilc14r+a08xUmZUZgx5zmtrSPFmrWzrLZ6gYzHn5JD1FeZXT6gUjCAyBRnk4J+tS6brV5b3Q+1WoKegHT8a6qUJL4rHNUcZ6OJ7zpPxk1WHK3kCTHI5B6+prrYPGFpqQillcRrcAnAPTFfPlhrhjlX7R++ic/KO6mvRNL1G2a1jCukiRruaM8bTXDXipyvY5pYaEXeKO01e1tblJJNyTgrg7G5/KvOda8LQXUcoSVJWGWAkOCPau/sxZXMUUsDxQyk52l85qve6bYyXDC6gETjksnTNY0sQ6c7IcVZ2PCL5G0Wd8ljErAKSOR75rtPCPxBuNOuD5k58llGGDdDWrrOj2y+at1GPLb7mcY2npzXI3PhW2R2ktJ/JA4aI885r6TD13PWT0MK1H2isz3zRfEy6pCtxaSDJ/1kTH5WNdZY3LFFeMKs/8AdX37V83aJqeoeH5l8rZNHn51B7V614Y8X2t9CshlCljznhl+te7SnGkj5fE4VwZ6vpWobmdcD5Ttdc/Nn1xWxFOsyhJB82OCO49K4MOLuVGiuRFfABlOceatbej6wbmUxyjbOgwyenuK9qnVjNHhVKXU3DbtF/x7nbjlkbvVqG4SVRJFmNvush6iohuixIG3qw++ORU72wcLJHjcRya9GNmrI4n2ZZbbkAZIxy3ehJMOEb5hjhmPH41Ba3YGYpBj8asyJuU5Gc9BV2vojJ6PUEy25gR64HenpIG+bGwn+E1AhMTc8qfTqKfuz8wAcjnNWrLRkNajmQbSuC3fAohYsMEYA4wKVXWQAqDnvzTFJR8EEbuho3V0Ik3c9eAfypW+TcoOc4yKCVJKlic0jBVxtU8dzRfZkX1GnCg+uOg60JyASSO3PrStySc4I5zRkgnPT3q73KbGsvUED3NAAQMoJXPpSn5COSwOc0ODjlBnOcg0uXqMZwCBy2PUUZxxgAjqfelyCwzge5pDhsDtUpXE07iEls5PA6ZpgbPXAJ6EdqkOBnA59KiYDJBJHsBmq8xqwMSVByCR7801jtJIXk8kigKrcBhgetIANxyRgDse1QroetgYEng4YjIx0puAcAscEc7qGIHIbDdMUrO2TuwV7EcU22irjHABwOw/OojjLMCVXH3cVI7nBx97qQabuOVGcccDFZ6biuQnBYZ6n0pHDHChgQPWngBQWIBUA5yOc1GxG0c4I5BxjirTVhkZLPnCqB3IPSotvJOSR655qVvVnIzzxzUE0gQovH1xjNSm72BELsSrBgG54bvUbN8o29utSyFQBlhx2qNiHzgjb7VUldl2Kl7xExC5UgciuM8TMFguS0nkrwCMc4+tdhd/ukwTtXuK4/xIzeTJGy5UjLZGc1z1LWbNoqzPjf46ylbtfLZWzIW2sMhhXhV2i7wyFWKktu7Zr3L49sBrZUFQgLFe2OK8LnESwcKApBwMVd2oK2x6mClFo5nUJ5CcjgOWDY68+1Y/kqxVQpCA8fWte/lZXYEgMq5BH6VmiWT5ydrBwAMnp6100+a12b1ElO5lXge3lUsuxQSRznIqjNh1ZyWjbOQg71t6g73NuFyiqvUNjt71hbiwjO7h89eQBXo0uaUbswlVTdkQHKR/Lv7nn2qsLpWYh0kjOOSR1/GrbFiAPlKt0INVJ9s8hByzLwT2xXowjbV6nlVm3KyNHRyXdoN2IWGdzdcV7N4FeX9y6ygcYVVXsPWvFNHw0xjdcKoG5i3yke1eveAjF9qSZGXAVY+H+Vc9692lfl1OSLtPU9l0/cIV3FVYrn5ehrodJc/IpLAgev61iaVbj7Ijpgg7iMdSK3NBUsxBXac5554rgxkXKlJI9uOjTZ29nKr+WuPYE+lXHh+YHAIwTWRbExpG+Nw9a2dgk4OcOOR0zX8157R5cVpufTYeV4bHhnj9R/wkEjJGQAeW6D8q77wBrslxo1tHNHumGdjITwB61B4y8JR3etO2H3ELwDwBXSeFfCzRWoMaiJY+y8jFfv3CGV06uAhNu5+WZ9UqQrS5VoexfDnXZY5Io3cgbckY5rufEF0LiJJN5PzZIHYV5z4PtjDJFIH2gAkjv9K766i+0WDkqWIx07V9zVw1OlUTtsflWMr13CUEzT8Oay0UyjLentXS3WrPIV2MQVzn3rgLBZILgYXIPHzcV0ocmIjDDj64r53MsPT51NI7cmxVaVNwm9jK8Yhr+xdckoEIK+teAXFsIZZMKAoOAuOlfQd/C0lvPH1yhA7mvF9V0maK7kD7iM9/WvdyH2cbxlsfDcbrETjCpTuW/Dl+8IUbyig5XbxivVvDOuJA28FtzHOScV5Fp0JR1BHArv8ARWkTBcdCNoI6D1rTOsLSqK6R2cE5hidKdZnrr6s9xp+4Z3nOCO9eaa94/bTLqVJN25eACcmu105sacyM3T5t3pXiXxCt3XXZsYaNl4x1zXw2S4OlWxkqc0fuWNrzp0FUizhfin4wfU7CaI7jE2XbeeQe2K88sCmo6fG6skhJAbcORXReMdIlurVlR2Vs8Anr7VkeHfDd3ZqkjOFx95dvFdfFWQOWGvh9LHztPMZSvznp/wAObS1uYSQdyEAFccflXVXmg2kSOyQgNnjPQ1k+BbSS2Yqyqikbl9xXWX0R8tjjI64POK/jXNY1sJjJU56HnVKs6kGeT+L9ODKmIsSA5B6ACuSktlRMY4BySK9D8W2ryxB2ITknjkVyrabI8ecbvp3r9Z4TqSdJXZ+S5w6rm4wOelXy48AYPXNVrZi8ozk1pX0RVGBBDDjHrVWwj3zKAMZNf1fwtN2i2fleLlPmcWaYwFGAcGpVlaIZBrc0vw290QuCxHOB6Vr3HgpPsjNzlV4wMDdX6rVx1CKtJiw2U4uovawVjz/VL57iFkck54NcPrBJkBVtoXOc967bWbR7Kd4m+8AeTXF6nuB4UMc4J9q56vs5Q5obH02TQrfW4qotUxLPJRDk89xWpFO4RVJIKjqKbo2nPcw4UBgBxnvXSWXhh5kUNGxx9444r5bE1YQbTZ/U+BlKdKPumVa6vNZSiRZG9OvOPasnVpv7UleRhsPRcdT9a3tc8N3WmBmUB4/9kdK5+EeYcjk5xijB0qVSXPHcnGVHQi+YoLphnZVcMFUZyBU1p4LWOGL5PlOXLAYbmty1AyoPynp1710dpGyxgEZr6t5dTrUG5o+DwuaVpY6MW7K5yDeHVeVGjyOPmU8YxWhe+HItRt1YgLIANxIyeK32iAlOVwe596uWkZjhbB4B6Y5r4mvl9NPQ/oPB4WlUhGUluefaroX2m0SKRi/l52jpT9I8KfZ7XyVXMcny7m689c10OoxiS+YEHbjH/wBetLTIt65BBj4wMc5FdOBy6DklJaM4eKMNToYCVaGjsQeEvCUenXokWIBX+ViTnH0r1bQwuiyFoVEeBu5PU/Sud0uAK6kDBzXQ3yFEZuMY4r834wwscPeUND804IxlXF4hUajurnpWhfE6KK0Tedj5IbPUn1qa78bR6jDsjcueoLNXz1eajOtxwSp9Fro/DF15rhd5OK/k7Oswq1ITpW0P63fD1CnSVbrY9fsNRYxAnP3ua15Z98IODyOhNcjpbsUVs/xAcd66qSL92u09B071+M14KMz5TE0I03ZFRlw3UAYxjqaqOdpUYGemRVooEfplwcc1DIoDEHHXg0RZ5bXYQKQPulveineUf7woouRyn1DRRRX+kZ+YBRRRQAUUUUARSxCRSCMg9q828b+BxI4urVOc5ZR3r0stxUc8CzIUYZU00+jOWtSU9VujwO2jktpJk6ADG09qfLdHytqsxAGdx6Cuu8aeHBbsZIxtzn5h6V5tqF95EZUy7dvBwK/Ps5oSoz54bGilzwtLczPEcsv2OUllLHlAeQa8G8Z3c0t0ZJNpfdhgp4r2fWLwOAwBZV5BPrXjfjrYbzn5TgjI714+XYmaq8smZwhFRvHc5zSWMk6tnC9weua6A7ViJbpg4NcvYOIpAS2T0xXUjaLbk9Bn6V9JOa0Z7+Gl+7OB1lWjuTliwyTgjFXdCuUEBQpnB+Vh6moPESBbrO9iTzyc03RHKhMABQSABz9c06lmnzbkQf7y6Oli5B3dfWo5jk+uO9OVtynHHvSAFgRjJHIFfOVYtuyPXTuULh1X5W+Y/wB2s1htlxwM81qXUYBLBArnqazJ1KyLyN4OQa5401GVm9TOUTTt2YqBkn1yaivvMSGRY1ViRjD9PepLMnaTu3Z5y3WkvEVkPUZBHHrWsnKOiZoptqyPEfiXAd0pMYi2qI19Cc5yK8+tFZJkb5TtYZZTnFeq/Ea3nuiqLFmNM5fdxmvMYGDS4WFdoY5AO3cR0zX0GGXt4LXY8SpenVZ6j4MnhE8m1mfBA3MvJ9q9G09TuPBJ6c8V5t4Kuxv8zZxIAPLB4UjuK9Is23AMCeR19a8+alGo0zupax1Z1unAt97jArdhRggJQhT61g6VIpYNg8jo3FblvjGc/hWb2OlpaWLaYKnnB9anSJSuTgkdcVWUHvVhVKjnPI7GsZJrU05WluTodnUjFTJiQBhnHuKhQDZyN/1qdZRknbhj2HSs0pc2pDTQ/djgVJGxV8k8/wBaZGxyRjHGakQgZb1rRzs7F2syQcMTu2k8/U09B5fI44ztqF8Y4PNWBtIDcqSuCe9NSW7QnotRUYsw3YH608NyePlqNRh+v41Oqjbj196nlVr3tYhtoVQeScEdqdGVZQwyO3vQhES5AyPTNPGNnyjbnnmicrqyG7tairjBBG1exFPVR91Rge1RnBUevepELDJB9vanyu24rK2hNn5hwBilyMk9e1RjPIOMilRgFJPWobSCKJlGDkcH2qUnBGAeRzioFVwFOcE849qmJJTb/Ea005WOXmKHK8AYBHUmnLKVBXpTVQ9GHI7U8cZAHFJJRI3JAQEDAZHQ89akUFk7jIxgVCu1QQGyeu30p6uR1U5x1reNorQTTWiJc7gB0xxUigeV1BIJAJqBHOeOp6+9SLIFb7v4571EddA3ViUMQWHVex9fpQoAA3ckc4NIuVIA5HQDNODbW6E1VveuSrxJASrLyCPUc0Ftg3cgZyB1zTBjd2wf509c4JOCR+tRq2VZ7smXJxnof50/7q4B21DubeCVO3uM048gn5se5pvTYSTJPMKKcdMY4PNAwACe1GcDaVABG6nAruJBBAGOPWlHXUenQeYiRk4GDn604dQQpJGeaarkDk8deKVcqO+/nirbb2Ji3ccT0wML6gVIpBIJxkcc1FlhuLqVbp9amVcMuOVPf0pR3sgloxRjg8qeuKlLbtuSoJ6k9qZvyM9h69xTwD5I3KD6Dtine0rRFcf8xGDgHvinIOeG4K45pMumQR2zx6URqwRR1471ScmtA8x2wiMrkZHQg5p6sSwwcn+I1GpKvwMZ6kU8yIAABnuTRqytdxdxDD0U889ajyHc9SuOuaaXU4ZVKnoVA/nTS2EHyhQTjg1k0l1HqISSMKVKZ5De1EUbP8zZAGT0607ap2jGVHPAqTAWRXDE4zwamSRSs2N4GCeCB3qCRyiu2efvfWlnmkjDfPjnjiqb3IkDluoxwa56tRQXKjaMLvQc92qB3DgA84z0rH1LUzblGVtzDkc03U5/LDEMOnGK5W7u3Gcvn6mvKq1dNGenQw12TX+ryOSe+enrWFc3byOQTwag1C+aQjkbRyMetY19qslp91v3hGQCMgfWvOtqe9RpKO5qz30cGC/yjOCazrm5EimXcWVema5681N93myuWznvhRWVLq812wjiZ1RuD2zXbSoczTaNJ1LaGpqGpBg205A5+U1kTXYs1Zz88knIVjxVe9uktUkRJB5seMqTyfpWct2ynzZgrMeAG7V71KmqUbvY4KlWTdkX5Z0uZluJUUSFcdeDio47i7uXeGLdFAwxjHFRacfPcs8eVX7oPQVv2q+WUGzOeeafLBa3uTzPZlXTNDjtbhHfcZMcZ7mukiEdu6hyQx5ORxURl2EBUUuO9OkmXb83Nc86nKrm0Y306ElzdiAkq20knBFY9zezEjB+X0q3cXEMikLGQ4HDFs/pVCO2Z5CSRiuKs51UkjS6XUp3Ze5yIl2k8kZzU0drLCi4UoV/vHJNalppymQFvlQ9T61DcScnapQehOal4fls9iozVtTPmEcTtgHzD1PvVS5uVhjJbPPcVNdXQQsFUvL33dKpJCLh/MkGDjGAeK4asXKQRk2UnlnnLjcY7bGMev0p0dxttiQPLCDHzHmrM1xb2qEMSzE4Udh61l3lxHPmKNvn/vUnB20L5mxt1dRiMMxxz1FUhA1wgJbYp5HPNaFnZBhg4Hrk9anGnfeR3VnByqqecVc1FU7lwSMhLHgkA+YAQHY9qupYq5DEZYjrWo9tENpC+XtHIz1NWreRHVmwpVONxFeNUkpNtG176mRDpTvu8xhtGHAxn8KtpZhWYbQhHVsfyq2LuMIEjJbnlh0H41E118xVDu9+xrllVklZI2u0TxQ28USYIDjqwPJ+tI0ikEk/KO9U5kaCNpXGEz2rHm1eRI3ONqJguc9PSseWVTcr2jSNHUN06o0DM7K2cqcbRWRf6ibfjBlJ5DHr78Vi6x4pCbkhlLu46qflHua5v+2ZQ/mK20A8ueAfoK9OlhpWujO7lrsdLfausI5yHOeD96uf1TV5513CQIzD5R1wRWX/AG4/2ljLGJsgjIODTH1nRr54/MN1bzRZwFXdmvSpYTkala5nP3Ve5dtbTao3Pud8sdopU00tJsY/NyODms1bm3dD5dzkjtyDV6z1UrD5UbrsIy27qT9TW0lNO5KbauX47CBbbypd0RDbsBs5NaCRbXQQsAvGcjJrKhujJGvmKOBwcZP41cN0BE6qSu4YLDmuKq5Sdjppq2p01vK1qhV90TLzj1HrV+DUwIxhQEOdpzjFcS2rDyABIzyN8pJPShb6aeREiYMQCoXPBrglhufc6ttjubjW7G3WImUTSP8AK/ldvc1Rk1Ca9djbM6wk4DBjk1iWmkzu48wCM4yV7Gt+00G5tbYbg0cf3lx1rJ04Uo6MylKTdkWtO0+9kcES79x+YtyQPrXS2OgNMxBXESkEsW5NYtnqZtGVON2PmPc10EHiHe4x0AxgHBzXLUrTVklobwgnZs6LSbKygcKkK+YeSJOQPpV6TVYw5ESgkcHbwK5b7WZ2Qt8rDuOtX4rxBHiQ8jpjvXNG8W22d0Ut0tzYF6Wky67h229jWhBqDiMqTuj64x0Fc2urxDCqOpOV9KZc382xsF1QDlEOc0m76ikkmdO3iKG2AHEzEfLEOKi/tY3EqySBouMbEOMmuasrC6vJlVLd8nnPYD610NnpxSQeYS0gBJQdBV2ppXe5lJ+RtWF4GkVAhJPTJziuiiv9L0clXk8+8U88Aqp9M1yiaklmrqipkDlj0A+tczq/jj7EszC1iIU/Ntblx9KKlJ1I+6c9SaWh02seKLG+E0izkuj7pBs6/wCyK8l8Yaxfa5dSpbRzwWxydkQIJPoTVv8A4SOe+RGKi1Iz+7Tqc9ya5y/1/UGcrHdtHGpILL94mvQw1NwaVjjnK7sjj59C13Ubny00udnJxlhkH3zXS+Gfh5eKUeewdHVcsJDnPrWnpeoalJawywSyblO3DHBPvXpfguC8GwzyM8KcyM55Nd0q0qV1ZJIyUFN2NPwV8P5LkC7uoDZ2W0FePmYd8V6lpmlacY3itYzEWGOvOBVDQGF5KhcyJbIMojHhjWtLcR2DhIkZ5XJxsbNfMYzFSqO1zt5bbFn7ElnbqUcurjb15P1qo+nZnWeUCOBMfuyOT70gm8wMyncQcbQfueprMuNXv51miE6uCNu4/wAIrzk7a31KSk2bTyr5qkMgJ4EanAAqO5uRbqTK42ZwuDmuct7i9ZDFJEST8qyIPmxVpdMSExbxJJdlgTEGzk1KS0uxqCTuyW8vHvBu3FemNpwBVK+tPtGy3hhM8uMvtPy/nW9PpZfJuzjj5Yk4x7E96VNK2E3KyeVGPuxKOW+tW5Je6aKUUjzi9DwGVZEXcuVMUfJI+tc/eRTIGSGyEMbIeD8zfXNem6jpF2z4t4orC1fPmSS4ZiP6VivpyJMPIjM7IMGQn5TXZRmopcx1J8y0Z5PeabqCSfNb+XGw4JPJFUmsbiLDvgJn1r03V7TKsjRhpF6InI/OuO1O0uYyQkKgD1fP6V0qp7RNxQcvM1dmbEqB8YwPUdq1rKXy4bo7juIULz2rnLprqFnJKru6AHikj1GdYGRWTcSAcDnFQ4OSJdoyO+0vVUjnQmRFVRjYc11dr4gZ4j58RkiAwZN2TivKbDU5I3yfm+o5rrLC6EoDxPhgMlDS9jCRUmp6nUXt5p15bFRKUUjaWIyD9RWBe+HvtFwJNOvY4nK7ijfxN7fWtOCIXYUyxoS3IIHf3ovNBg1H5iHgkB4dDxxWtOm6dknoc70OZTUL6yuDBqMK55BZOGFaUd3PZ241HTVF/ao2JYlOJE9ytF1oV9LmLzVvh2fowPpWNDqF34f1GKaTzdPCkqX24D/X1r0adSS0vc55QhJe91PVPCnjG18RwRRTOy3SfPFKgwUPpXdWmrmZ4mLKmoxjDNn5ZR7Gvn+XUFuxHrOmPDbuSVnt43zls/eA967Tw542ivW8i7i8plUbWB4Br1aNdr3or5HzmJwXK9Nj3/Sr1o7ON1ZljlbBQ9PcVuW94sTxxnOxs8n+RryvQdfazlFvcP5kEqnY4Py57Yr0a1uGv4FwqrKgB92r6TDVFUWh8zWpcr2NO6shIRJCwDqOM85qeyuRNGMuNwOPoapWl8WGDlZATujPrRdBYGN1EnzKPnVfSu9JxepwOPRmjLlGBZuM45pkiNCVZMDH3l9RTYZEu7RSjblPzDPrVhgGUHbk/WtLcxD0IkmJIbAUeg709wSEcZYhvXtUUsXltvAIUc4zT45VLEHO0ngDtRHsxWuTht2eyg9KNhYgkj5e2ahjkEchRs88geoqYgYI4Bz19Ku19iGrMRVzjJyOadnbgnjHGOtIwOQpyuBSNuAPzZHp7ULsKwFshiBg+tHQDnjnOTTQSrYwSAO5oDArxn0+lVdrRj9AX5cn72BgZpGPyc9OhHSlA34OAMdz3pHwuAB3BJNSpNLQaI/UEY78mhuVGT3zxTt/JHXk9O1MPzAgAgU0VsDDaAQMH6U1iSrd+PSnOWUcD65pBuI5IOevNZ3a0BMYwP0+tMkBWPpyD3pzBmX05xxTXyVJzke9XdPRjepG5IJ6jj680jEKwUt0GeakO3GQCNw703fglWAJPqOKjRA/IicYUhjkEdu9MkRlZd2ApBWnuSqE8Y6YWoZIcFAc78E8HNRuFrojkPlyDDBgDyBTHf5nxgDsKe7GXK7drf3gOtJKgDYK5GO3FXsV0IDgEgDPqfSoJDyFUY9xUz/Kpxnaeozz7VGSNg+UMMUmm2rldSld7hEAwDqOue9cd4hVkgcjcIyhA5712N5gQtn5eD09a4zxHJi3lClmZF69hXNWWjXQtdj41+PMcjao+0HBlzkdgK8NvXaZd4wTn5VAr3T45Typq5kPzRAsCCcDPavDriPEDRk4Y9NvI6+taJ8tJJM9LBr3X3Rx+tzv9pwwADgjdnofSsS6RmESuA8ecEocZP0rsrnSWuVCAK2TtGBggdSSazj4bLyGTbgEZUL6+tdkJqnBNnRUjKUzk2hMBUDafmOCfT0NVXmMkakuRzjleg9BXXN4clkyqSENuydoz+dJJ4cMblJZPMVYztBXnd2rqhi4KNmyfYyS5uXU46T5NoI5wSpb0qk1r5aCNOr5+Zugrs28NXRSJnjVzg/hVSbwvIApSaTfv2NG6dvauqFeDtZnLVoSdm1Y57RcR3LIDnCnO4ccV6r4JeIyRx+WIWUK77Dxx0NcfHoMsIPlwLFGxKMzc7iK67w/F9mibdD5iECJmAxkV6kMZGLV2cSwc03Nnv8AoZj+RWYhQuAD6/Sup0JAlyqHADk8d68y8N639mRA0ZG0ZXcck8d66fS/FKNeo3myIykgADjp61jiMSmmk7nopPS5659iSLT1kXDkdsdKfEyjBIGR61ylv418mweNzuL8hl5INTJ4rIiR8IWK5w5xg1+LZrh/aVuZdz2aNRJI0PEckS3cchByVAb0FdD4Uu4ZoTF8ocjAANea694iMkbgyANtLZXrntTvDniR4UhMzEFh98jrX73wg4UcGozZ+fZ4pTqS5D3/AEJxHdHBAA9e5rulkJsHbIII55rwTRfG5RkDHcq92HOK9LsPiDC2nRecpcHKjjkCvosXVjJ3R+XYihUi5eZ0mm3QlwpYAg4B6k811KQA25z949T6ivKtL8VRNdEKCVAyQeB+dd3Y+LrZ7BSzbSRxjnFfO5jJcqsY5QqsJSVRGhegR5Zdq7hgg15druoJBdTREgZ7nnNdnf8Aiq3hXG9XPXJPQd68Y8Z69BJqCvG5YEnlfStslalOzPP4ndRYfmpq9jetryKWXC8Y/X3rttMuIHt4TkuO5Jrxex1yEyriUE+1eg+HdWhMMal1Vc4bFfQ5rBKldM+e4Sq1pV/fie1eH8PaMSMjGcZ4Irz/AMZ6fDLrBz8o+7kjrXT+E9WiljjRZlwuQS3f8a4z4n6pFa3cU+8lRuztPevz3K6/JmF77n7/AFlfDXaucZrfh6KN8BRKhbjnp71d0bw7atbEoEVeO3Oe9c3P4miunQPOqBs4Getaeh+J1+ybQ4UFuVIzkV+q5ilUw1nufIPkc9tDqtOijhuEXaVcZ+YnGRW1M6+UxwC7Dp61y1prUUsqHzYwpJAyeQa0J9SjjhMYlVyD1z3r+FOOcOlmPuoXtPZxlpocx4r2w2r5JfttP17Vzdnfxg/PsXJx8w+7Wt4nvojbSISAV5681wz3eATkcDOM19BwnrT5JH5fm1ScajkkT+JgrXW6PGAOo6EetZ+jiNblehYHoT1ptzOJovmOM9MmqFvKouNwbaw71/WfCsZKEYXPynG1GsQ6nKeweHr+OC5VyVjCjOD0+ldZe3MK2crKyvHIvy4PQ14bDqsqkASEDvWkviqRYCjORkdCetfomJymdVKaZ7uB4hp0o+znEg+IMttLcRtDhHTiQj+LNea3Lt9rOcbc8V1Oq6gJ3O75lPUGuL1SUwSqQvDE8+lehToqjRVKTOnLcS8TjvaRW53HhlooUUE/I3IJ9a9Q8OiCWxZQyBw2cHqa8M0TU5LbygX+T0PSulsvFslvOrQymIt/Ee4718LjsLOpNqLP6gwVRQoQuuh6J4keErCzAIjIyHj9a8ck04Q3c8cZYxBztJPJrpdd8ZnUrdS37lkYgZ6NXNRX26bLMMd/c10ZTRqUZNyOfNZxq0lY39K0d52j2gKw9RmuybQZI494U8jAOOprltD1VYJo95CgdDXoaeIYZrGNZJBlAefavs61bERpaLQ+DwVHDzxcdfeTOabQ5owdq72HzOzDtV200R/sjOAW2jJHt61dHiaBkZRJtTlcEZJFT2muRfZx+8UE9x0xXx1WrW1uj+jsEoqnC5ysvh6R7guACSCV9M+lamleHJniVflVlOWwe57U6PX4Y7t1mIVSc5Fa+na5DbX6upUq/wArFecj1rfB1q/NojzOKZR+oSVR6WLVrozi4jjYhcnrWlrVqbdArH93txkdadDqsUlxkfdBq5r+qJ9h2oylWBzlcEfjX5lxpip299H5xwFQorGp03rc83utPYyMV5HY1teFoDFKCflGckY61ltfJ55UHjPQ10Ph50lct6dBX8d5pP3522uf2tVlOOH5Zdj0LS+sYxjcc/SusZcR5JO7jBxxXK6UQ7Qj5ck8V17/AC2y5Ix1NfmeKfvo/Msc/eM2dSHZyOo5NQlNrZKgL6dzVp2yRwAGB4NQPkBiBx7881nFnkytYERFXD5DdxmirMUp2DpRU8xz8zPpGiiiv9KT8xCiiigAooooAKQjilprHFAGD4riWTTyuASQeteAeJQ0M8gOxmB2kf1r6A8Rtm328kgdq8g1/Qlubh2HDHI3Hsa8TMownS9455qTTUNGeR6rdC2VgW3Ant3ryzxfObtoT8rOGYkL/CB2Ney+JdAkiR2IJ2cHPSvH/Ftl5aSM/wAnzHITnJr4ijh406vMjGjKpflmjlrckXSbcEg8g966m2UG3Qt35P1rj4AUlGDkdyTXU6dkW67m4POK9qu1GKj1PfwvK07HNeKVCXLlk35ySEbG38ay9CYCVtoKDPG45ra8UwKgEiyHJ+8O2KwtIllW8Krgqcn3FJJzp6EfBUsdXFjGN3I7VI0hQYUfN/eqKEBlU9yM5qeNVJO7pXjvfc9qDstTPuQw+Y5bPHFZN2RuHAB9e9bM6kL9c8elZV3EAc5xjua452vZEy97QtWfIHORVu6H7k7V+dRkGqVjymc8g9MVeLE45/EVUrwsolW0PKPiPZxykFiyoyZBD7fm7147GgaUje0WJeP4jgd69v8AH1j9osGJVXKuSPNbANeJXMb+Y+SFZG+UIeMV7mEtKNk9Tya3u1Ls9J8ETkzfKowG5GOq4r07RX3qQwOVOM15N4OLJcmEI0p+U5U9sV6ppLsiqg6DqT1zWOLpyclI66VpJ2Oy06QfKDnI4roo8ORjA+lc1ppQ7C2AfbvXR2rKqjv7VxcrbudSSepbiJ345K9xVuNSep+Wq0Z59qtI2QQelXy8zsy0+5LFjnAIApxbJx3piLtA5JFSFBlee1ZzlKMrLYVyVCF5zUkJEj43YwM/WoYwAwBOanjVj1woHA4pq0tGUmnqyQEA4CgsOue30qUDnGcE96iC4Yc7sjOacV3j5nCqO3c03CK91GTTva5Kv7sYYZb2qbZlRgcGq6tsHHTtmpYgQOp55osow8yrEoTYinse2akzlcdajVQGOX69BTlYkYGB71ik5ivd2Y+OPeSM7cDPNKilTyMn1pibuT1Pp7VImTlieSOmelacj3uJaaD1zg5H4etLsDAcEfjQAQOO3angAA+tVBIpCZIBz0HWpojkHIwAMg560xvlIJ4GOlPUMHAYEBhkUct9hasfGQGcg8Doal2YTOQOckZqAgpwBketPDjGGXJ96FG7JfdDgwU5KLtzkkdfan79/wDEenQ0iIVRc4BPYdKcr5z9OKfW4731YYOxNpJUdz1qbZk4XnjrSJINmCCAvtSLmORgv4+9NNpMjbQlUANk9R0qRJAQTnODgVEGbr1z3zTwWY4GFGevei91cjWW48jPue+DUm4bhgYIXGTUZCl24POM805tyYUlT6gc4qFJXFcmVyFXGNy569KXG4/P17imjBTjjFKM5YsST2x3rbRlLQlDEYAxn0pWkOcYGDwVpiqSQ38QGeDSngglsn0rN2ZT7D+mQCFUnGTT4i+7lgVTnPtTGO8qNowPSnD5TgcenvV6pXErJDtzNkq2/PTFSMxOdq4b2P51CVKqMYH+7UnmfLnIHvTj7yuJK7Vh6sHQjOCBgYqUOVOTyRxTFOAoA4OTxSqArZ3kkcYNLl5QdiVZCFxgZJwTmn4C7QCSwGCc1GpwSwAfBwcU8ZK4GF4zn0oV76MjqKWIXK4J9ziguHkUcRkr1NM3jhduMDGR0NNdR5QIHXgZFErtGt7sc0hbaQC0h4PPFNUgnbtww9ajjj+fOe/JzVk4xuHDcjNYtOWkSrLYN7mMEgBc4BFMlmVeMlXJpZZMKWOPLXris64mKovlkc5JY9/SuaU3HS5pBX2HSybs7ucZrLv5Xijcgj1J9KivNSCNIpyGTAOO9YWpaoSGVHZVHbPWuOtO7Xc9SjSbK+oXrlifMbA4Knv71zuoTl1OWwAOamvr4rucuTxwa4rV/EZTzAg3c8Z4Brz1FyZ7MIcquOu9QMSyBmPmA/KQcgVhXmq/Z9xd2YvzgdTVYapIwKyHJP61Tt4DNfyzTsXjH3FPQV6NHBuU7s1nVstC2kM2sug3lYx1Vuhqvq9zFaym2tSA0YwXU8Z7ioNb8QfY2FvaxgE/LIynlfpXPQwT2q73dpFY8buTmvcjQ5Va2h53NKTNCOINKZp2Ls2RubmtJw08KoiqSO3tWdHHLPIiRxMwP3gORXU6fobpBE5cblByGrmq1PeUUhpPqGlaYNixspDk5yP5V0MFilrGAq7mPc84qtA7WzqVIBxgkjNaJkWWNWb5EHHuTUKkpbM15rasoXNpOrMcZx3BqlKZceuB0961LzUNiGOJQcjG5hyBWY0yIQA43E4zUTpKyXcvmbVzNmmlMq7Adw74z+lXbRjHuMzbpCc8cAfhSXaR2yE+Yqt6k1nwieaUuDmM9SaiNGUHpsS5p6Lc0Zrgq5Ac7TzjNNabjGRn3qEIq/O7Acc88is271FCjeXyc4HNZylzKxcYNastLMiOTId1ZWpal5TFYGwp7kc5rO3/AG+Qojkt79qVLNI8osnmMDzz3rgqSprVl2bdiGOWSbPm/ezngVbitwjbiByOtNih3KQOCT9+pvsb/ag0TgREcoep9a4p1Yx1R1KNlYcUKMAgGSOhqRUSzbzEBaRlC88kH2o8uWTMarxnHJ6CmSp9kJUNuPUn0rinKTV2y1sW5AEhUzE9MjHU/WqizzSbtyrFCcYRT1qCS3L7fNYsD8yjOG+pqxE8Vsq+cuWUHGOprBqLt3K6JsRCJDs2siY9McU64mgtIFKMMqelV729QruBDyNx5anp+NcfrGuxtI8RLfKSpRTnn3rqjTjJahzO+hp6r4hFtJ+9kMrKSdiH5TnpXM6jrUl/IQDtXHzqpwrH3qmjA5kmk8mMnKgVm6xqSv8AJbIAG+9JnqPau/DYaLd7ag5JEV2YY7hg8vlgDC+hPvWfJdtcRAhiI+u09qqNcxNKisd7EEM5POR0qlLdSliQwkjfAOeM17Cw1jnlUje5buLkq+zHH3txpLeVixGwnvkDIqNXDyYZd4PY96sQ/MpVh5a5IKoecVo6bS5bBBykSW0MZm81h8+ORnitS32NgKo3Z7VCTDArC1d8NyUcDA47Go8OibeFAyxI65rkqU5PVs2st0bCXASMZ59u9Me5M0yxxMQTzx0H1rJglVjtPUH71aFrGqq0j70RjglT19q43TUdWdEHJlyC28xEbfu6429Ca3NPsysyHyRGCM+4NUrH7JEUVcQA8KpbitUSheFYOCOAvBzXnVpu9kdSSfU0bcGBty53f3mOQPpVyDVdQdgvnny/9oZOayYWlymCGAzmMnipI3aMjcd3PygHoa8+cU0RFNGqInYtITk9Se5rTs4BvSTeqEAZye9ZEV8Wjx1wOfWrkE6SggjeR/D1NcbclozqhtdnQFmCKA+SBkn1qKW6uoxmGUAdgRnisgyrDFGZZCsmCdqnPFV31lzMMDIA4TOaUI2bUhud17ps2k85DBsM7Hk5xzWvaXEUcgluHfeONqniuWW9WdEBH7zOTtPAqd70QkeZICCuU561nP8AlihJdZM9FtdbghGPOaFDnBJ4NLeeOYre1/d+VFGMKXl53H2NeS3+urb+XcPIDEpGbYnnHrWZLr0Fxf5kj2BvlWInK/U11U8MpJSaMKlZLRHqupaxa6igijlETsNxMT5HHrVGz8Kz6880ztmC3UuJQ3DH0rltHuLAkROrfaCxDFT8uPc1063aQQLDbSHyxxhTgfjXTD3FuedKXPK7JLxEgi824UJGncCuZMi6i8rW0CJCpwpc/Mx7nFaNwbjWr0QI2xAOuePqavQ6WkUwCPvRcZO37xrppv2PvT2ZN3N2SLXhrRFmlDSygKq7toPJPoK9T0jSIRbxSGbZk42kflmua05YbVEZ0XAH3gv3a2LbVoNgCE+Sv8TCvNxleNRWR61Gg1HU7ISvD5URxhQRnOOKjuLqPTlOwZyDhnPJ9cVx8+rbmLxu248c8Z/Cn2qzuwklWQk8gZzXlexU7djVxtobQuZ7iJVDm3BPO05LfU1cisHunyoUEDqxwCabp9o05SNULuCGYE9BXUWdhHOQzIHYfdUHj8a55qENLkSfLsZ0NteB1aHceMNKB8v4VrWSS2cW3yvNlbJaZjzVxYZY1Yt8iE8IvSrDWroI9qg5GSc8CsrxbOd1E9xltpjyj942YxyXzk471Zl05I1EkDbUJ6VWFwkDkRS4DAgk/czWdcasUkdPtQJU4Yk/KT9KU9XqYKM5y0ZZuGi8sLcqkpc4CP3rC1iG0BEcY8twu4IgAA9yaxtY8TpHcRCCUT3GGHH3VP8AergNV8fJCbmGWKa5u2BUSRt8tbQoSm/dPRhTcdWbet3jwTTIigspwzKcgn1zXB6jfyfNJkGQ87TWVe+PrlZGhJaRD95F+WsC71k3MpdkaEKeNzZr0I0JwdraGjrQirIt3OoOzsjbT83JqEXBH3GI7ZFZsuoGUh41LjH8OFqvBOG3OjMvJ3KT0NdSpyv7xnKSaOksjOkqsW8xT0yc10um6pe2+1I9uMjLAc1xVsl5BHGQzZblM8cV2FjNIgieVFzgbgelc7g7hCVz0DRfFMkkaJLbxvtyWwMGuit57e+DNCpjwRuifjr6VzehWdrcLhpoVl+8RG3UdgK6+x0NLhj5M8SsMZjfg1LstyanL1IpdFt7gspLWsp4WVDwKpX2l6jY20h1Cyj1nT1XaWADcd/cGuhSGWFjDdIQi9SnXHqKLV5tOfFpclrdzhklXJzXM6zi0kcV2jzufw3ol9/pGiY0+44U28vAPrzVCfRL6xnzkAqcYHzAj616XrWlR3MQaNLdXVsyRqNvPYg1zU4lty8ckbIijcW6jFelQxTUQe1mW/DGt3EUUem3ymB0OYWIyrH+lep+F/FE0QjjkLM8RH3a8TGsfvF8oxu68qzHFdV4a8eW9xdL56eRck7WHRSBXt4bFSir2PDxeGvqj3+K6ivo4rmJxGzH5gOv41ZjlkikDfKqn05DCuD0HV2jnEmQ8EmSMjoe1dbZ3gkUwy4Uj7h9c9q+jo11UinFnzFSlKDszRtGW2vJIhkRyDcmOzHtWnGCVCli2ODk/rWGWE8WeEliblQetX7O7WRI2xhhwa9OL2OScdLl5sKCrfMCM1V+aKTAwQcmrMjFx/ewD0FQTRjHTcw9O1XvqYrR2JhIXjDjlx69MVKCGYMMnPUDkZqjbt5bsvUdqsgiJ8jATqaaaEyVhlyN3QHJPNNOG2g9O+PSnMvy5zlTzjFGVA+Yfe55pp63MxAMtjkr1GB0prAZyc8DrSt904bYW7DqaRidoz0AwQaT7lLQCCSOMcYNNctuORkAcU5wo79ulNc853c9NoNNAnqGQpB4yeDmmNJtTJbJ9qWRycAcAEHNNdVzngEjGBSabGDSb+OQMZprYX+LaM+tIwIUeucGkdQWyRnHc0lFaalpDS21sEnrnIpN4ADBT74p7sBheSajJ+XBHB4x6mo2kFwkJVeBkjooNMLk7h8oYdKCu1Mg89CKYpbAJVQoHrVLXUnUaSVHyqd2OaaZDuBwCcdc80pJUkk8npjsKiYgkE43Lye1Fh3sNlJY8Dbkc5qAsN6lDuGOT3zU75XDuQc/dX1qJ1G4Ar5an0NS97FIjkIwFxhh+v1qBsKuR9cVKUVW2qCuTncTmoZeSOQwAwMU3F20K6la7YIu7hsnOM9K43xQoms3AADnIOTjIrsLnkFgBx2xXFeIolS3dWJKuCB9a5qkrrUuGj1Pjn47tt1KIRrvGfmRj8pI9a8SlkVVJkZY1z3Fey/HJv8AicShMqyocMT3rxOa5YRtuZXUcgFcVLjzJNbHq4R2T5R0TxOQy4cjnB7fSlMCvhDNsX+7jqfSs6DVIFu1jMih2G7aW5qRr9WjDMVXcSOT0PtW04abHpKSe7NBT5DOMGP/AGOpI9aintomyQOOpql9vQ+WUbzS+SMnsOuaseet1hUQgjqc9qxhDk6Fc9tEyXyUiAzjDDA9KYsSsJHkA3Figz39DTWnjQgb1z0ABzST3jJJGqsPMUE7c5B/Cs3KfN2NbOWgC2RLfy2U4BOMHAGaswLGAuQSVUAEelQJeRsoRUDscs+4fypsMwbeFBHBXA9PWn7STVpMlw0Nm11BraPGSqg/fX7xFalv4jRkLxna4GAr8fXNcsJGhO1slvT2p7SFGBIw5/hPcVfNeNkzNU7nbp4wkjhhhiVXC7mZicfSrFr4sd5CskillQsSTzn2rgWu3KhiyjtilNyyAAsrsRuAAx+teTPDKcrslU5c252sniSLVnjxNIoRSCz8A1p6f4iZI4oIvmUKT8x6V5uk7KTgqyHqH6r9KsPcHGBIw5HA6GvocHjp4OKhTehz1sJGro1qetad41S4KnJjwMSB/lGB2rp4fHQSPyhdBVUqQqHJOa8Aa/kmYEj5cbSAcA/WnRal9n4TcnIIOSa9GrmU6tm3Y8OpksJM+grPx1HA8hhlMpBO9skEAdeK6eL4lQxWi+XckRtyNpycd6+W4dcmVCGZxIuTlT3P86efEdzAkk77iSMBVPA/CuOtmM5vlkzi/sOKl7sT6ZufiAk0RP2kYP3g3Ur7Vx974pSWU/vlVAfvseMV49F4iuW8vMhxjAGeajTXnleQOdyAlSpNThM0q4ebaehhiOHaeIjyTWh7DZeKLUyElxGcZyejemK6nT/GGyBWS4IGMtnivnaLXpgQpQPtyyn7pHpU7eIpXkVhMQwXjd+telLPauIajLRHLhOF6OEnenE+udA+INsYTJ9oO0pwoyAPeuZ8d+Nf7RlQrMZVkUgGNsBD718+L4+voWAD4Qx4KqcKarSeNJ70qdgURn5o9+A3415tKv7PEqrE+ieAvTdOR6jLrspuMJt2oP4utX7PW2Kxos+yVMnZu4rxh/E0jws7AoVcgDOeKVPEk8YITmMHB3N8wBr6Svn9SceRM8z+wYtaI9xh8VXTzNskVHA6t3+latx4vvJYlVZGMgj2k5wPrXgMvjIwhFcyAhgQYz0HvVr/AITqQmKJ5t2VO5x1r8YzfAVMfiXWkkzmqZE+XlaPTda8SX5DAyF3dcsH4HFZ0utNHGjqS29ex6H0rzuTxXLMVMiCUY5O/r6Zqq3iKGPy48t5jnBCk5X8a6Mvw8sG0uX7j57GcKRqapHfTa3M+Fdth/2m6fQU+01kSYkXI4yTmvP5dfe4GQELxnAaQ5NS2niFkfMrADb/AKpByRX7BkefSwjSktj5nFcA068dVqenvrTFNsXzEjJxxTH1kuMhSMdmNcBD4xCTIVgdYlzjL5LZHQ09fFIlGZJCjBSdnb2Ar9KXGEJKyZ8zLw2UHY619aJIwVdmGAvOM/WsK+v3uNwZgpVshax/+EjEZbaX2uBhOmPWs+514SLhXBYnhehFcdXiqLZ9JlXAn1SakzsbLUFYFCcEDJBOakTU2Xb5jEL1AFcTHqyxuXcgNIAAyNzVxfEKBlieYEspMbMM8jsa82XEEHK6P1aOWuKUUjqp9TRFTG9hy21uck96F1Qh1UsQf92uRbWnc5kUF167DwKli1zbLCk0q9+Rzj0zXVhuIaaldM4sTlMqsHBHodtqapIjruCnqD1FdXHqqeSSzcY5NeSab4lhZpGeaN5kyT3ye1a48XFrdFASQAhmCtzX08OJKdSnyHx9LhyVDFKrE7kavtmYk/eXIXOKv2+sE2ZGcNg4G3oa8un8SxTXCAvsZhgY5xVqDxSI41Dznhti/WvGqZvRa31P2bB2jTjc7GbUSboFWByMY7e9bumalHlCcqqtgHFeVnxPCbhUXf5inA3dDW3ZeIFDEurFQPmQHA3dzW+HzilCSZ4/EtH67gpUo7s9j0rV1M4WSQIx9ava7qObZgWDjpjPU15Na+LYvOJjlUx8AKWwfzqzc+M4oi/77cACu1+59c1+a8YYyni01BnyfBGVzy3ERnUXU2ZrwC4G7GPY10/hzV4o5MFthAJye9eSw+J7d2xHIhccnJ+Wt3SvEcDyKpdGcjPByB7V/MmMwM5cyaP7FrYjD1MKpX1sfQmj6/AqwYbIwCMnkGu1OtwFcsV3NjGOa+ctN8TwJNGJJ4t4P3gc4/Ku1XxbbRwOFmWbcAcA8gD0r4PGZVLmVkz8uxijKXMmeoSavAfvOMgcE1EuqQMp7Ke9eVL4vtXBO8IWX5RI/SiPxcuSvn8Z6B65P7JmujPEknqetx6tAUGJDj/a60V5Y3i6GM7S4z/v0VH9lT7GGvY+9KKKK/0JPzAKKKKACiiigBCM1WnuViHPXFWGPBrF1vdFGXGSAMcVjVbUdDKcnFXM3Xb1tg+YZPauFu5ys7LIBndz9a0tV1V5TtYAgfnXPXN4zspV8A9Se9fLYirKScWFN8+pheIbUS79w4JxjpmvDvH+lJ5VwYgXy/OTgLXuusSuI3AZXz/e6ivI/HiOYJpE2MsakuRxzXgRjP2qa2RU2lqeIuVinkwML/dJrpdNkD20bBSFdcmsC7GZ5CgHzcnjoa3dGOIAo7c5zxXuVIqUddz0cI0tEUvFEf8AoylMcjnPODXI2S7dQVWPz84Oe9dp4hhBtwm3eGyeDjFcVb7obuORWwgJBz1FRGcVTcUVWVqisdjDIuwEAA46CndSRzjvVe1YHcQcrmrfVgOADXgTdnY9uGyuVbgFTuz1NZd53B69c1r3QwSD2rLu+FNc8ouNpoymryug05sx/MMYb161oyEMvy9qy7I4LZ5Far/LECBngUk5N3YRcupw/juGNLLaw3hAS2RkAnpXgt6I4bxipYbhkqe5z2FfQ/iqKV7chEVi2flzjJx3+leA6k+buEuuZlDDdjkc17mCl7mm552K9ySk9Te8ISQRlJTLJEqSYKofmP4V7FYFZSAXMbe3XFeK+GJ5YrmFT5YVSeGH3s+pr2nS97xrKxUkjBC9AK1xMrtXNqdrXidfpoAA5zt710NkxcE4K471zelMD0NdNaA7QFxjuM157+E6YXUfeNCE4QZOasxnjnp9aqoWGPQ9asxnA+n61nfZI1vqWEG4jnipIlx3JFQJyeetToRz7UuZKVmO1iRMNnHDfSpkUqpAyT1qFF2Mc1MkpbOOCOpNClrZC5rO3QeoDLgccdzUi7dwbngdM96YjbiN3X26UqH5mAAHOOO9ZbvUndkseZCTxgnNSbM4A5NMwRwMU/eQisAVyevpWr5WuVlLsxUO0/cAYdzUpBBUjoaYSCOeR0p+ABmoSS+EnroiXfkcHBFKh7ngDv6035MZYYzTwufmBwAKSbaJvpoAB3gqxGeoqYDBJ7Go8YAbPfpSlSxVC3AO6ruooadybO3BByaTcxbPX1NHTOPyp6gj2zTW90Oy3HDMgPO3aO9PzgHqfc9aYIycbmxxxUu/DZ7AdKTSi9WZSvbQVVITru75btSoCrAEY44NHzDhjweRjsKUty+0Z6cntWuj2GlZaEkYAdgWMhPHsKduxJwM54J9KahRRuPBpyjDHPA9KnSOokyQ7DIAM7expzEkADr6CmjKj59rYzg5pwJYDGMHqBVdETux2CGAYEdsVIR+fbFQsWyANwboCvOPrTxJsb5uoH3qzas7j5WSEEjIHI5qRUO1WyckZxTELMc9fp6VKq4+8w6ZGKOZvZCb7Avyk4I5HOaQMQ4XOB60oH+1kdMd/rSJn7pOfrVcqWo0upIcnhWBHqKdhZMEMcgcntTW27QQSp6YpwJxwmOe1aJNrXYHq7DlX58IeDyAamGHYEgYx29ahZgYxxg559qkAwB0YnpUpuKHoh4Ynp19TUituRcdah3rkd2J59hUgJAQ7gEzgKOp+tZtuO5OxICsZbceD2FOJVYmPAOMYxzUZcKJMgHHQCgFghIx+POa0ck1sVe4oLZB8vAxzk55pPkJ2KSSvbPSlyACu4ZPWpFjTKDqT6f41nfTU0iuo3BjxnpznjvRJMwKgBcHqM9KSdjCn7znnjPUCqVxMpBbOOw5rKMldl25mJcS8kA/KeTWVf3jREAcZGRTdSviiEK3HcDvXNX2qeUo3N7DJrzatRX5WepRoXDVL8BgcgvJ6HkYrmL/AFLEcm5jhcnI60/VL5V53rnH4CuD1/W1lLRRS4APJB61yyfLZnsU6aSsP1rXXmbAJCgcYOMVzE955soyzN/sj1qC41B5XcByVOMA0y2dYJlkL7uuQR0rsw9BzlzPRFynZWRpNbHYGLAbQTWPeasGkjSNvkyQ49D2Ip+qayJbLyVTYN33+hrNlRDFwh9fevZ5XBe6ec5uTsx0l1FDcNCymSVudy+vvWhaRPcsEkwqHjJ9ah0vSY1kLY3Oc4Y84rqbXTlghzwPr6+1ROrdaMtJbk2l6bDaAeWcnGOvStEyiINtO5x2NYwlkRiFBxVqCVsfMM57msacOd6m0pK2hp28qkMWUbu3pUcszBh/d7g1D5gVDulVe4Q9TVS4vVQDzHWNfVj1ro5VsjG6T5pD7vUfKRgVZ5D91vT61i6hqcULBFk3Stzlex7iob/XPOLwWbK5YYdyOlZujaIz3b3M77mUkLvOD9aqMVT1ZDm57F+2829nkyWPQ/MMjmukS/hsLYRSlNxHG3gn0rFm1BbKNUyoJ7mqF87SKJSSydQaxlUWyNoU76sk1O4F1O7Zwhqm0RkBKsAo/iJxiqkt6Zz12qM/iKjt7h78bYlAAPIB6149WTTtax3cqvYnVUGYo15GcsDjP41Zii2fMevY1ZtYIraNl4L89a09PsYXG+QZGc4JrzptT0WxryW1KVlYNLgklYzyGPQU6SHbO6AjaDgMOlaGoSwiMlG2RIOVHOayHupbrNvAuwnq7HAFZ1IwYX1GzXI2GOMlR3warx7twUtll6Uxg8TDnK5547VTm1BYAzOcQkYwfWs5RTVkbu1kaGx7SZJJDukfPDt1+lV9VuYLNVF7IIVKFlbOSx9K5fWvFL3wiWOIw+STh85z9awbmV5WM08jy+2f5CumhSjDWSMp3dmWbvVGuSzIdiA/L8+M1jXk6QvvBeaVuAEGR9SagnZrpyG2qV/eCJeMCsVtUeBikJaLk5I716NLDuV5CcrbF66uyhQyzBtnygH7ufSsW9ubi5mMjKqsFwqp0AqCWRs8HJBzuJ55pUcgBicHvXpwoRhZnPKfMyDcwky27JGFHUH1yafDblSVGWYHqDnipYYHlJ3DbGRkMp6+1W4mkRCyDaFyOneumXJFpJ3Eo82wogZFKuuCMdD1p8OVcq3IX+IH9KfauAjs3yspwue9JJGgQkHGTnB71zzrWdrG691WZNIkr/dBDAZVfWrQtm2qsjc45qJIr+aBVgwVxnO7BqSWIRRqiEvMWBbB+6K4pylLRD5miZQzRqH2Ng4QouPzNSokcrBGUkZzw2Bmq4hlbHz7SpOVxx+FXbaJY1POH4znpXBN2OqEmtzQtNNR2ZpSH44B/hFacFmx3eS+4Iu4ljwBWCl/PEjI/wAinnCmrC6pLdQiFj5cfUgcE4964pwnLdm8VbU3Irv7NGk0EnLZAYjOatQv5zZOTIeTz3rHs7bftebI2jKAnAGKle5kJZYyYufvA/NXHKmm7I3i3fU2BOFlKq6lv4sdqQap9iExgkw5G1n9B7VgPdxpAcSsCOCWHJNELSPkF28vH3T0NL2CW5V7mydQa4L7cLkAbx1xVi3mXaRgIB1cfeqhaOIbdi64LH5APX3p8k26MsyhdoyWrFxu7I0SUS8NREalUGAepxzUEuoW7MsSZnl5GxW+771i3uqqIngh+YkY8wd65rUb2ezu4zEzpGPvJHwZM9ea7KGE532OOpXV7HWslrdq4+0G8mzhoz91D7n2qiZ4oGVWAuJEOPasE6hJ5QjjLQwg58sdSfc960bRJJriPzZVgUL5mGB+Za7pUPZ6M4OdSeqOq0O8iS7VnkIJBUQ9Qa6NNRWON40lBaTJIHSuOW9jgXdCMyupG7b90exrTsLiG2iSMZDMcMSMjB968ydO7NHTUj0HSrBbK3QCYS3E6h3IPyqvpViKF1nLxk7Mbck9TWBY6rG00UYYohUgBRxUkepyRNkOzgKdqE8D3xXl16kvhO/C0lDc6+1u3Y+U8zk45XpxVy8uwIlWNw+1eVHauIbVpWRCoZm/iOcE1f06+DSZ2nIGQM8VxtaHoc6TsjsNJnJCT3Em+R+NpP5V2mg6Zd3MpkL7UK/eJ4SvOdMm2yfaN37wE4XsPeuqttauLa3eJpcCXoRW7vyWTMpJy2O1huWt4po7dww/jcDlvXmkPiQJFEG3W8Ma8hT8zfWuPuvE91ZWRMJDbeCMYzWRL4j/ALUP77dFzyPavNjScn7wo0r7np0Xi3z5lkad4rYLwrDGfStSLxIUhM804jiJwqZ5NeYTa7GD5jFFRFxGg5HFZt94jkuzu3qQpB29hWnsU/dSHKgranqV94mjuxsjIaHaSU/rXI6z4jR7SU7SZl+SPA+U+pri5td2SyMu4bxhRGTU8OrGDy47vfNMf9XFGOQPeuqNBQSvqYySh8Il9I9lCsk0xaZ/uQj09Sa5+a2Mgw7MNuSVXqam1zxCFeZkKmVVwoPJB9K4p/ENzfo5jLB2++3Q59q9KFF8vMkZTrPqbt9JDAgXaEcDkEcn8azGEUh3bVHGPrWWzXTnMkpIHfufrWjp9tJdkeYu0ZxVxTlKyOZ1L9CGWxBYlV2j2qLykgOGwdw5ro4bCaKXy3AOBznpTZ9B85D5fysp/i5zWs6WoRqN9CtYXCvICy+YUGdhPSui0/WYJAqy2qsv+yf51xd1ayWru7Ax4HLdARV3SNYiKHzbZ0wdqOhyGHrXFUpNSukdNOr0PavDVraahbW4hijkcHGQQrZ7DNd1Y6dbzGJVvEjmQbXilXDLj3rw7RLkWcwlg8wYYNgmvSdH8VLKmbmATncAZVOHQ+vuK83EU6nNzJlTXNselpYeUgkeVWVR1xkVnvptqwOGZJeSWDZB59Kxxc/v90M52N9zLd6mg1C6Q5ubMynqZYeMV5sVUgzkcXuM1nTbyw23UEUeowZAeOFvmx6kVxV/qTeed8Mtm5BAjn5BXvivR7RrS/GU3xt/ED8rVga1pUj+ZFEv21GztjuuCg9mruo1oR0nuEW1dM88uZYGmLFREwHQdDTreaKUAxspB4yeDmjULO1Ns0U5a0bPyyOOFP171yV29zpU+TudTz5iH5D7ivUhUUTWUE1ex6/4R8YXFpvs55CenlsT19q9X0XxSmoRwwzSbJRwJD3HvXzTpuqG4CvE/nsB8yMcGu90TxIsOmqJw8bjt1wK9aEuS04ngYnDJ7H0TBMML5pVkK4EqnkfWrVh8kLOoyyHawI+8PWvP/Dfiy0nKQs5DMAQR0Irq7W7ktdQLwzGRWXgMK+jw2Ic46nzNWk46HVwKskYPKewoaNQdp4I9+tUbC7dAPNIOTxjoa0WfLcqPrXqRknY85qzKMyOoBjxjPJz0FWkcSAEnBPUU2RSysnHzcYqOzOEZeN44yapIT2JxIYSAc7G9TUrH5EP3uOMU11GDuPOKjObfABymOR3FW2+hG+xKMHDED0xTdu4DBxSbwUYqd39KaZQwHXd6DvSvqNIc0irkk9B+dMMgDjjnrmk+bLYOPekwc4Kkt3bNTJOw1Yer5P3Ny9+eppNyrLgrz1K+lJuGSTlR2o4Afkhsce9Ee7G2DHhty4Yn1pjqD1H15705YzjO4HA79aYrFQKdru4ruw07ghzgMT+lIVwnXIHP0p7MdyE89c47UxlIUgn73c1DuMiOUcDDEMevYUpQ7dzYI/u4p3KKRnGMHrUZXar/NyepPSi1hMjJ2cK3A68dqarJGWXO4EHkipQCDlWAB6cdaruzBeGJ5+73qlGwIaSrDBx07VFKQIxnjHrSyjamSNzdT7e1RNyEDnNU1d3Re42Rl2Y2hWqB8hSwIznGKmYAMTnJPpUMhLnhQMZ4qbOOxSWpWvBui5+UHoc4NcZ4k3JASckof4u4rsLtGKeo7Z7GuM8UOXicHJbOD6YrlqPoy43b2Pi/wCO8gXxIQFZlJYGMDk56CvBtRkwPKkyhTcCrDGPY17x8e3VNdd87VDfN6+2K8I1TbM0jFllOGfJOOa1fLGMbbnpYS6jKyPP9Yu2hvpVVPJGMqynkfSshvEE0YPnu3KGPepy4Prir3iXz5nDOURWALKvJrnHCpj5TgjnPJr6jCUozheR4+JlOM73NX/hI54kCJMSmAMkfN9cVJB4pvSsh+0hSOcqcbqwWnMcocKWdQeMdKhlEkcOFGXxkFxgCut4WM3ZI8/21ROzkdXb+MJBsVAJFbLNuOCCBSW3jBUk+0yAhvLMYYNypz1xXKq68/3yOGHC01R5vygBfly2ecmk8HSavY6FjKsdpM7aDx1ORPG1zsjIXZK4+bjqB9alTx5cy7FadFIBDADO7PSuCfKtuDq5GPlIpTzv2nacbiQMFqx+p0pqyiJ47EXtzHoH/CcG285g7OygKqk9SetWYvHJS6iEuTgEM6tkDjvXmhkDkkOSx9ev41I1yRIhYJsH3g3c+tZRwFLmSaFHH4iGikelw+O9se6aZJdrELGMBivqaur4zszHHi6ZYEO75hjafSvI5JJTGTF5WT8xYnnHtSm7KhQ20gp97HBb0pzyulKWmh0RzWune569beN7Vyoe6QyMCdqjcG9P0qxbeKbS8RGjk2oCQS3DZHtXjRuni3MsawsrByR3+lStfuiRyB9pU5cjrntWc8topWiaLNa17s9n/wCEwtZzuDiOPJRQ4wWI705PEMI5aQGMDJJOK8bfUpQUSRgpzyV6kU7+0pQsi+azKeV3DP4VyvKb6pmjzeaasj2VvEts3JmTJwMoc49M1OuuLNH8kiSMpAZXbANeMJq7qQylUUrl9v3ST2qYeIJ1Em2QiJU2MT1Y1LyhprU2ecP+U9m/tXe8oR48dGVWycd8U2LV4CUGyQ8E/J1ArxqDXLuKZJUmCso4XHT61Yj8WX4nTzLg4OSwQY49qX9kKL3LlnCd7xPY31G3MJeOYO/ZCMN+NEt78iuMgL0J7V5BH4ou4GRVcyyOrYdjn6E0kniqaTy0Jn8+IgFkb5XJ9ayWUyTdpBDM6b3PZZ7xBOY1ZXIG4AHNRyXIkkwQM9zn+leVDxjLZzySXCs+Y9irE20g0+HxjcQTRyRMGXBZwTkt6DNJZZUkty/7SprY9QS5WRVCMq5BHzHHSl+0+Xna/mFupB5OK8zfxnO6RZ2IoJV9o5GeetS/8JhlnCXYY9vlxispZfK2m51LNKCSTZ6Ib9TIXaVXTHLKPun0qR7nzYgVYKpJwc8n8K88i8Zo4iX/AFiJ98INoIHPNKPGkE0fmMcSFiUiUfdH1rB5fU6IcczoPVnoS3qqrb8Kp4Gw9al+0CGNjEMOBnDfXqa4OTxhHOsZLKFYEeUh6Y7mkj8bxpIQ4EOOB1O8e9YPA1d0hxxuHnrc7eS78tpUWVDvbgjnP0p8UsgIPBcrtyfSuKHi6Iv5ZYZ4wUXKgd6f/wAJUj3MTxjakTjdk4yO+KtYSfoayxmGtdM7dbnycsThWO3ntUTXD+USZGdQQQOhrll8Uq0CxrLGGDlmYtk4+lLH4ugysckgkkwduOB+JpRwtWEr2IVTDz1vqdO9zsXzJZXZR2H8NNluml2CGQ8jJI/WubPieKRUMZVc/KwB3c1L/wAJBYs6p5rL/eIGOe+K0jCr1OiNWgle6OimlUlQFCYzz6U0XG3gsQvcgc4rDXWY5+YDlFXd83XHvUkeu20xLNIAcZwvRRWMoVYu1h+2pXvdG19rHmkRyMykfebv7GlaYg5/h9OlYx1e2efbHJuX+EAcn1pf7TWZcRyKyrzndmtKaqRdkVGVNvQ2kvXFusaqo2tuzjlj71LFdkhVkQMw6lTjIrEOsWqsqrMc8gk8DNINQVWCs37vbwRxmtHWxFK6iwdOk3ubAvJAGGC27JDAYx7VFJeuAS285IOA3Iqg9+UdcyCMAbc9KP7QhLEM+8HoQaw+sV3K7ZooxgjVbUZBGiGYgDoc8/jUsHiCRIXLtI8v3V+cke5rn11EsoBdEBOMEc/nUpudir90jGevNdTxFVapicISjaRuDXbhVZCy7MbevT3qYa/LGgCSsVIHLZ4rnhfRvFIWxhULBi2RntURvt0Ua+aWbaMnPGa5Ksqtde+JUoQ+E3/7a2TOVlbn7y9mP1q5p3ip4UcrJslK4J6YOa5SOZPKyXGR6nFSNMqReYw2/Ntz71588LFqzR6f1iUocrkdvY+O57Z23MQUBAMfIJrUtPiXdpHsZpPMb5ixbhfpXmiXuwElwq+x6+9TNKzKo5ZmGQPWuOeX0ZbxOWUebdno/wDwsu/ADBkmDcAt81WP+FlX+X33EOQM4TsfSvMZpHwhbhQMccVGHAYgfKp5JJ71n/ZmHa+FGbo9mejyfFC6ZskHNFed+bdScow2jgc0Uv7Mw/8AKiPZPufvrRSZFLX7qfmgUmM0meKRmxQJuw4DFLUavuqSgE7jQMGs7V0LWzEHGO3rWkelVLyMSRMD0HNZVFzKxM9UeTa3bNFcMdh/2j6VhzRrhVIAX0PNdj4ptz5/TvkiuSlj2qxOCCc8dq+ZxtFxV0KkrKxianGzIzNg4HU968q8YApZz85UZbYOea9kv7XEDHPO3IHvXnXi/SVe0uEAO+QfMV4r56Cm5JN6DmkmfPWpOUnjXcQznOAOv1rX0OQMMbjt2k1U1+18qc7ozERwpI7CptFP3Tt7jOe4r3alJpI7MK1zFrWYy1kzg5ABBBrgmdHuBn5VHOxTXo2pAPAxztB/hrzrUIRBdrtYHbnJHNZwguS3U7qqXOrnTaZKZLeKRRjcDwa0B97msvS51khi4IAXHNaoYY55rwMRaM2mejTdkRSgFSWrMvl3pgfKf6VqyfMCB0rLvf3bg556DFczbaSLdita/K5GeM8H1rUGWTk8VjWyos5LfeOcZrWibdjqDRJ8rUTKLu9Tn/E8ZFo8isflU5Ge9eCa9G8d3PtjVYh3XqK+htXVhbSK5wMFg4HTjpXz74st4UuknjeXklWkb7ufTFelgOZylCJ52JTuri+HJGExZmRz2BU5U+pNe06EcWkLAg71Byh6/hXiPhaXzL3zDINwjKhS2Mnuea9p8PyqLGJki2xMqgE9TjrxXVXi6Xuyd7jw8k3Y7PSyVfI7Hmuqsyq44OR3rlNKBDgk5BHQV09m+5AcZ7VyJJrU70tLM1opNy888ZxU6c4YkkntVSMgBeQCQOD61aiPlvuxyK5uuhpGzJ0f5hxtHrUygAkiqy9KsIw3cnBHahtJjWjJ1GR/hTgwU4A5PWmxsWzwcUqjDhTnn0rJS5dwSuydRn7pww9e9SFWV/mGDjv3qIOFywGAOBmpGYmTOPzp3k5Jslx1JOVI785p7OZGO8H2JpoIGTjBPenDlSQPmHQZqpU7u4rX3HZI4Azx+FSr8g55NRoQUzjbzjBp64IyevrVJprULu9x4ZTjPOP0p8bBwDggHtUaDGeO3U08S5IGCPenZLRBoiUkAdM47UbwDk8Um7HPpT4yuMkZJyCc9qUVzasLxWo6PPJBzUmfXpUa7lkB9sfWpARJuO0oynkHiok+wkne4qk7sA8e9POFHH4nPFRn7oAPzE8CpiNxXPK4wcDFVG1RJg7CKSozknBx+FSIyyrt5C9zjmkVVJxgqOoApw+XA6ZIH0oV1sSveRKWySAu3HUnvTmk3sCwwe3qaYkZctkZVTnd60/zQT8gGOnIqrXabFZJ3RIrAAED8KXKq5VB8uOTSKcZwf1oIII5OD6UJy5rsz5XsPJVmVl+Xbwc0Dv6e3NIAqvgfL64707JjGQuQTjrSd76spNpWY8Bm24zhT09akV8gEcAelMEgAPzHOPvClwI4lC5Y470K60YK97Ey4AJII75zRyWyoywHNR7i24n5Vbse1SR4XlTkEdar4SrWHkEtuBAwaMjczLnd796aAcEH17Gl29RuO72pOUpe6ibdCUtvHAzj72KcJAzlgQEXjB61C0Jxndh/Y9aVYM4+b5s847UJu9kNKzLJI647cmnLyinABPIAqHymARRJ82cZNKUPmBg2ewNDeuoJp7k7uYxx/H6UmR5ZxzgjJHWoSWdgQxUDrn1pWljjXAJJI5JFEJvl2LjGw/zGG7p7D0pwdk5ztz05qMqVQFv9YffqKhmnZj8ox6jtXNUk29TZadB945IHXHqTWVeXZxIDj5eRU9xdlRtY4wCRWBqOpBnYK2FC4IPFcEpOL0O+lTu0U9Rvh25IHNc5q9wpLfMWVVDAD+VW9R1EQdFVhxzntXF6/4hS3haQ8rkjaDg1zuKm+Znt0qfLqZ2u6qucIWU4+YGuE1G6BbKkYwRjNGpa613cOEIIJ6eg9Kx5JVeRsjYfSuunQlWtc2dTlWxaswGJAPT3qDULx7ZyB/CM5zUNxfpGiqoKuDliDkVRjQ3l3ul/fr1KnpX0FOlCMVFnnylzOyRYCPcyF2eQh8fJnha6bTbZZYI9gLYbkt3NVtG0qYbgmSsnQYyAvcV1n2WPSraNGAbLZ2p2rDEe4uZbDUEyO306OAJIQFPXbU75brwKqXu6N1lDbsDIHpTYNReckyKqRrxkdWNc1GKqo0bsmXHy46YA71cQxCBWZMIozn3o0qyjvlM9xJttV6jOD9aztS1GJBIsBJiB+UjnivTjTVOPKjhlPTUJriEpNK77VUEj39q4/UNca4kWNo2Kg5HckVLd6v9tkFpaj/WH78nQY61WligikIDLLMeS47D0FU4RktQjeTu9jUhKWkII2uTycDoKc9+GZgBjH6VSh8wKAo3nHVjjAq59haO1luCwUL0H96uSp7qSex0KKuiF3MZV2UOD1zVa6v5ZCcoqJ0GOwqvBcy3M3mM2yIZG0d60IoTJhiuFJ4Vu9efWcKatF6ndTir6laSw+1RxRQgEq3B6cHk81oQWI062kRA3mMDyeR9AavRvHAqxxrhz941LHFtjIPzdwK8e1Srdt6HSnGCuVbe0P7rzB8zcjvz70+fVIrCF1fDzDjavIHuTVe51ny0aCIgOfvMTjH0rLdFkbJwqsfnz3Fc7XKJSc35F5r03KMFbhuT2GKpXN2bCFN7bUz+LHtVe6uUtsiH5uyrnPSqc8ttYRGZsXF5LnbGWyFPqaxVOU2aLcdd6oXgeSYqMv8AIq8Hnsax7jzrtCN4X04yTVdHubuYxktI7nORyM1NcztpKDcpl5xhDnFenTpO6iRJq1yncxx2kLbmDOozgnk1zt3eM7NJ0O3AHt/jVzVboTuzEbpGwQF6rjtWZqV99qhZI7ZYxwS+7v3zXpLDuWrMXVs9DIvLlZrjcGdcLja3esu4LvKBtPlKcjaeSO9aEdlPdXKRx4Luf4zjOOvNXYtBj8lmaQrIDwo5zXfFRhHlZlK8jEjAADeWcLzt6/hViCHcFZlwG5CsK149LRGG49OlWRpCSTM4mOD0Vh3rN1rtIcI8rSMsERfw7schRSCQRtjBJY547VojSWZmyVZlOAMcGobnQ7uCKMhPNZ32hU6/U1pKCnZotN3uigSzFyw5ycU0uF+Zxkj+EVbNhcJuBib5OuOcU17DcSGGARnOOntXFVa5rstLmWoovZpJVJYqMcKDgD61bikEbKHX7x5psVr+5IdQiY+YHqajubsQs2DynUgZ61zJc2xcLwZZm1FYHYFDtHIU9Sab/aUkYDKEMh52k9KzftMsw2vEuc9e9SpZAzK8vzjONvap9nFas6lJ1HsW472RlBkfewyTWraJJG0csqe471WisBJiXgBeqDpU7ySSzYViAo5A6GuSprsdsZKGjNCS4DdZOG5IHNVJrxTkI3yE/fz1PpWeHMUzHcQFzgepp8QE6KWBAV8gDg5rNUVFXZEp8z0RbSVGkG9Gf5cIFb+L1NXI5ZYZCSAzMMEZ4Wq+m2LNIxPMhGQx7VO6iD5QfNnzyq/yrOSTdkVsWDqKREYdX2/MfYVVvtVe4ZzErJbj+In7xqhqTvDkspVzxtx09jWE8jySiR2wR02DFdVHBOT2OKrXadkaP2i/zJ5KZZuFReq+9NXTdVuFDNEZA2QVbqvqaWOZlAMu7LDnBxn8at/2gyhI4g8jN8uwk8/jXpSoumly2ucXtOZk2neHdSCErp80jDuSMVpxW91BIVNpJu245UHFFpp8og33jyweX1RJjwKiXXTDFN5IZlU4QyEksa48SpNLmRpSXvWZNsu4nAa2kRiNwDDk1qWlxLdWaobKSNYh95gSXPfisGz8RXckzsWZeBnDZ211Ol61frKixyyKsqnLNzgfSvHrc1PoehGMr6ktqZoUjm8uRC3CnuK27aMxDc7fvcc88VXh1ua12KjeZMTjbgEn8KtzeK72GRPPNpKCdsSqo3Z7lq8nWcrtHW6iih1tM93ODHGqxD78xzk1swkK3l20eLcdZG+8x9fpXKnxfNLmJrdJIwSCkY2/lWxDq/kRhpECKeAh6/SsasFG1kVBtu9jfjjlsovMJBd+QhParX2+WCxZpZFBJOE7iudg1TYZbmXdJMBhVJ4ArMvNWlvZA7yF4lbnHQ+1cnvz06HauWO516eKJbmXaxUhV5AGABT5/EEB/hRz/siuRTUUTA80Rbiflz19jWRPrMlvKxRh5nQAVUKUpPQ0jKMd2dxNryZWNSR7H+lNtrsXTBfuxr949CfauHt7i5uWaRpGllwcFf4RXV6KqWVpCuWaQ/O7sc5P+Fd0KOupw1arm9Dq9PtIUHnPGSqj5V689qskCGR58Bbl+TO/8PFVdMkM82ZXEVsuW3E4H1rC8V+Ihf2P2azkMds7ZaTHMoHetqNPmlZHO2le5S1BoIbqSK3DTDkvMehJ9Kx5BBHGkVuqxBfvepHelkl86MhN0SZ+Vjxk1dg0GcIskgVie0fJr06VL3WpnnylJvRFSx08A5Z8R8gDHNb+naU7ICHdkz1xjFVbIL5+zaXVTzXS6XLIGI2FY25BxxXX7BRtymabehSOmy4HzMyg5LN1q1Fps7OpjDHrkngEV01rFHcRKu1lwfWtCGwRkYmMuijmsKkVB8xtFJHB3Olx3MuLmNymMBccVRuNJjjCg27GMdDGDx9a9Tn0qK+hXCFVGPmXoDVFdI+zXjpv8xGGGCdK8+a5pXNYtJ6HFWfmLtFux39gxrpLPWZdyLc2flnu0PPPqaqXmmjTJ2VV85MjOPvKKv2urW8Eka3UZFuSQrL1Ge1YVOV9NTp7HVWN9HcWaGOUTRfw4+Vh65FX4dV1GxB8qZgoHEb9MVjaVHaSW0zRMJYzgr6qa2bEk7I3uAzD+GTv7V41aCUjFqzNuy8RR36ILmzME2cbs8H3q9Ppxu4XkVhJFnJIbkVzGo6W8o3xzmAqMNgZAHrWVaXWoaHuMdz5kUgw0kfIYepFZRoqreUdCeVSd0a2s6Wzw/6XbJNbuDyvIAriNU8MQP5wt22AfKsT/dArq7XxOYQ/nPI8Eo54xg/SnX0MWq7fJZC+MnHWtYuUWlJG6TWjR5DdaPeaBLLIFbys4Zhz+IrX0jX7i1ZSZN8Z4+bnFdh5TxwvBcItzGG4JH865nVfC7WwM1hIk0YJPkD7x9a9WjWStzbHPUppnoWjax9ohV4GG9Odo6fhXp2g+IY7028y/u5dgVwTwfwr5o0bxGmnXUEzI8e0lXQ9q9P0fWEgJmt5DJDOBuOc7DXu0K/8p85i8Me/6fcK37ofOpG5Rnp9K2oXWSD1x155Feb+Hdca4RFYqDGMrID1NdpY35lkUkj94vI9TX0EKykkfNVaTjI2SSMFcHjrnpUW8JdNkbc4OPWo0ki2HaSVzjryKZMu6ZGHPykfMa6E29jlZotIpwSSQeMCosc4PygfiTRE++MDZg5PzCpY4supIyVBBrVNyZC0KzRsxJU7T6HvT1dcKucMozUjYX1HqajeMbCxwPTFPW9wvce37rGf4umKE4/izkcmoo2KsQ7dR8rGpCgMZOTkdabd3YTEJ2k4+50A60mSGA5JPelIOwcnnsKYrnuefUdqUtHcdhGkzzjJ9M9aGAbJyUPTmnFSASOKYcFM45zz707dxjW+6M/jg1GSSApJBHJ96kGFJA/lSMcAhic+vrWd7CeiGM23LFCAeMGo2DMcYwDkc1Iy53ckr/dJ7UxwkYI3Y3YwD2qt9BvYjYsMfMBt7Cm7w5HXOPTk0/Cq5YqDhcb85GaiXdjG/gNwTzUO7dg2I9hTeWDHBxgnrULrygAIyTUrHavBJI4PNRkkMMZGO4pp3eo732IyAMsDjHBJqBx8pJJ96mkbduOOBwR71C6kx/LwRzn1q+ZdS79ynfTiOM4J49K4nxSxjil5PzKfveuK7W8ZhbuFw2eprh/FaCaJuc4HbtXNVavc1p7nxZ8bpEk1v5412qn3mPBNeG6z5Lyum5kQpg4XFe5fHuR01ZxtjeBX+bNeIavsuWX8tw7ipk9YyZ62DV6cnc871tgztJgqqjYcHqPpXOTFY9u3IBOMmup1tTBL86lGKncTzmuZukVVCnLD7y84zX1eDfuqzPFxVOTbsVbyJvLWTnl9pOM8etQzMERQA5UA9BnNSOGiRnySvQru4H0qBZWC5BI79a9d1eljyHGUZCqFdVHKg5wDx+dIAQWA4cenNP8ALyx8xsNgnOepqNokfhs49FbnNPn5nZIE0xrITMwRASR0zTAD5iMxxxgjFOkkG6POdoyNnp+NAgdGy7HOMbSelbeza2IlJdBGyi5GMtk03JUA4y/TBGadtX7yn2znvToyJN5diCozx1rmm1czu7EU0YBG8EHqSemaaVRiGHOO4PFO8vzF3kE4ySD3NIEQL3+9kY4IpqDavcNHoKzZYs7kKOhAzzUhlSQbiokO3kAYye1QOFOCAd2TnBpFdVXkkyHgjFW4JRL5dCYpu8uU7VZfvAVJGW8/eoHqfSoBGrbQT5ee5qVVVXC+YrjOOD1qYTUdzLcmMgjdV5LHnAXPT1qMTCRArAK5JZwPWkZWB2klWIOTSypFuHlZEu0Ahj1HqKtctRabl6PYWIbWEjjKgYKg96IUYHoTgHBIpCWYbwABjAAphJDEK7Lt64rLkd7N6iau9STJCfKcbc4prSqhKsSGKbuPelJ2Lkkk44J7GmSOX2jysNjqtDhpdg2x6sTCCwwepyKUyvEhlVFZMevJ/CmsN3DsQ55C7utPClEyc5UcU4xSZUnpceo81AzSgddsY7H3oVmkztAWPBJPvTCWVd4JwwzjpTWJSHcUZD2rdJJ2cRcvUkJYREh/lcct6evFLFONhIHyKuM460gj+VMyLFs/iPYmkijR4zJHM0gBPXrmodNNu2jKbuiRnEZG3gN1Apwu5FVCvJ75GarKmHUebznBAHIpQJEKsASG9e9cyjy7jjLSyLazOSSSFVjk4pVld1YLnCnkO3Ue1QPlX+VSzY7HinPC0QIJKMeeDms4wT1YlpqSrL5JY5C7hjPXFPe4KnadoOc/LULKCqk5fcCCO+fWkZtyljxt5ye1NK0rdC1Jt3RaW+MSOQwRG6gLQNRlkAALBGPBftjrxVEkFOeQwGcd6likLRlGAIzyPSq9lDexWvNdssNqlySNqqhz/CxH51Ib0M5VcBujkNjFUsggjJ5xk07bCu4uoVW4I9ahxhJWsVLfc0RqlxHIZDKQoO3cp9uaji1S4ihZYWC7hgs5565qiFCqFC/IOSM8U5UxKufmyAxz3z0o+rtLma0FGrJO1zS/taZpN8jfcG1Qv3T7mppdfvrqJCZgEOeB2rHgYAsHwpHvUagmFWXOAMMc9efSodCEtbGsq83ZX2N1deuDAyCbLYwWIz/+qpIvENxGAqSBQBh2JySSetYRZAix89+RxzSOohj37S7Dup6Co+qxf2QdepbWWpup4gn3ASMXOxlUMRjA702LX5GMMgISQLgsScVhu6zsrxggbBlyOPepQwyMKQAOuODR9Wp2uy41qyj8Rvx65NJFMVfMYO3DcA4qZfFDCMY2uwjPzE9TXMiR5dqiQhASSlJ95eCwx2Hep+pQnsinjK66nSjxJujXco3FckA8Z9KnHiw3BIZGBC9XbgmuUJZVGRhSOKUSBnAcYUY+XPOfWsHhIa6CWPrvRM6uTxYXKqyxYUZAHc+9SJ4qZliaDbJOFyxZuB9BXGic+eyhQy5wD607eGIViAR0I60LBRa2OqGOrWs2dn/wmDxPnY8v97ceAfamReKEfb5s7u+OExgA1yi3IKmMFS/bcenrTI5FMy+Yp285I7+9S8DCK1RUsxrWsmdxHrjSqWDooJ6MeaK4YSq+SzLnP8XWip+o0zT+0a3c/pYifeue9S9azrIsyjpV5OK+rhLofMpjycVDI3Bp7E1AcnIroSuZzlYW0yd31q1UECbR+NT0PcuGwh6VHMgdGX1qWmnrUspnI+IbAtHk5+vtXn93Y7CwC4CkgE969X1kKw7dK4HWYE81jkjPQLXl4j3lyiSSZzUtp9oi/eHa2cDFc3qulmZJ9sgBYbSD3xXcGJTbgA/PyScflWDrNt+7+XG7164NeE6N3ZIcpJas+ZPiBpT213IGyBkKQOQO9c5pmVbbyTXovxStXjmuQ7PtXA46Fj3rzu1UpcKoHzfWu2UmqV5GtGS9poa88Ktbnc52dz3rgNXg8uUKPkxJnOc8V6FLFugYEnO0nANcBrgSPUHPG8ABl6c+tedRlK7Z6dfW0kX9GkLWwDZLgnnrW2o4Axggc1z2gskRYMTuIyB25ro0cOoycetePiEpTcmjsoe9ESQjYT044rLulUoxK5Poa1X24PORWZdDhuMg1wVPdV0dFrPUzElUTfdO4cALWqmeoyD3B61lBf3vmBMkH9a1IW+U5HJ70TlzcrYNdjP1RTIcq21gPmz0xXgfjkAXEwJBdSWbYMBh64r6A1V1NqyhN7N8p+leG+PkCX7ZKPxjpnBHrXdgnLncrHn4r4bnOaS/2mWBpEUJ94IRyB7fWvYfCV4ZtNhkDDbuYeX/AHa8W02bZdLvwIlJbgdD2/CvXfBc6S2mzb2DccZavXqpyptoywsEvekej6VOAFLEt24NdZYscdc9q4vTJASflwQ2Miuy0wkq28YPY143NfU7lL3nZGzCqkBs5PvVhGySOhHPPeqcTjOMZNWowSSTjGelKSTWjLWjJ1ID54FTKc5yCPrVdBgYBz9alGGX5jx6E0oJrRFLXQsJuXHOQeeDUwGxiWIB+tQRN5aYAwO2KAuW3ZyTWTg1N3BaalrPBPOPSpGznPc9qhEhVVUjBHcd6cuS5Y8g04Ra1ZS3uyw+ThTgAelKj7SB1PQmo4yvzE8H3FSEnb0wp7nrWmq0Qr3JGOCBUiHHBA6VCpZ0LYPHFSrynHJ+tJ32I20RMGDHaOPUGkLEEg4/DtUcRG4kk88c1KOOMYHr3qL62E3y2HRrkH+tTpGFRsEn61ArFQQDk9hTwpByeTjoKez0C6nqiUIeueOtPwWiJzlweh6YqJMEc8H0qVNuOeCPWr5Ux6PQcis23DBW9+gqRSyjk/jUQywYgfKO/qfSnqgCZIOTyVHQVMPdehD1JRK2fugZqRH2/Kp3E9zUSzAIwboOBT1yNoUbQBwK2e1g2QqRrtCMzZOc4qUELHgDkUyMY+6Dz1Ap2CnfB6/jXPF3erM4y1JVIVQcY96eXK9FGD196i3EkAnIHUDvQm4OSw2r2Ga0tbUbi92PG7qOuMAelKC2ApABA5x6004yOME8gGpsrtxV2uveHfuNXgNkfd5qYRgN85wOtM2bcHJbPrT4yCzKfXj0oslYS0HbcjBJxTiCrngBT0NIMcAcn1FPQBQSx/CmlF6DYIMuB75p5wcblJGcjmoxyvpg/nUibfcjHrRGHULdR5LOzAgEjpzTkAVjk8Y/Goy/lsDhX9/SpMhcnA+ntQlZNoTbWwqkEAoOMY56ilXZjB4xnimlzGBjnP4012ySCwEgJznpXKpJvUa10Y9mydrZwOTiooQ+WL4YZyApp75ZV4LA8ZHFSKphCgDGOMHrVc6V7Gwx23Y3Aq+DjPpVVp8LwDuJ/SpLi4xlienGB1NZd7ehhlWAOOAetc852jc3hT5ncq6nfAbgAcHJJPauT1W/2oMOAxzya07+8iiGHfaDkZ61w/iS/QRuNwZOcZ4Jry3FuWr0PeoU+VGLrOvyxsQJMKuSBjqe9cBrniJtQjDAKUycMOM1e1/VlGQSQEBJxycVwhc7dqoQBkopPQGu2lR5pXO5S6M0Le4xucqNx5z6Gq95IqS7cZeUFiBT9MIihlmu8Hb/AKuI/wARqvYWcks/nuuzJO3Jz17CvoaVCNNc2xxSk22hLaGO7TcmRnqa19H0wvclGJ4GcDvTrDSWkdY0/dop3HArsNMsI7W38sBXcEksBjj0rirV3GV7go6WRNpUA02DP3ivI+lVdTv18wzSqeew5qG+11bY4Kn5ehB6msV9WS5mxtLOCaxVf23upXKtypO5bk1SS5UneMH+HbgirVqnSRvlwNwz0+tZsb+TKZQvzY5yOKbfa0sZQFuNp3BT2rvpRdONmjkqSTehut4qjm2WxCRRhSGdT1HqaxtU1NIiIbGRQBw2OhrkpJBcXAllO2MnaEX0q8kRDhl+UA85reE7e7JGUqfPJSuX4oUhhyIxGzct71PZWiTyqEGXOQOKhtZhdzbCdx7elW4Zns5N6I0ZVuGI7j0q1FX53sXt7kR1+8mmERSROmRwxHWqE9zJqbmIFjCgALE4zVvWdfl8SX0QxhFGCuMbcUyIMqgFcLXl4yrCEvd2Z6FKnLTmEht1UBMkKK1TIN0LcApxkVVjh+XJ79DVi2WOFGMhGMdT1P0rxZR537zOtKyYMsjTyS4ITtTDqbuCoHlgcFhyar3d4JSEXIX64qlEZ3ZvM+WNfujPJ96l2hfsCjfUfd3K5BXIBPpyaryXB+UbTzyT6e9JdyAZ2BdoHJY/rWY96x2qmX2nr6isfZ8+vQ1pqKiJd3wjkcIV3njdn+VUFhV3O9yHI5OeTTxIbRXV08yVxlWC8KP8aa0AV1di25hkAdTXRCgk1JsbdtixHcJplkxMqQZPJz8x9hXPXl8xil8s8s2QrDOBV69szd28kjs8YXjKjJB+lY9/DJDEn2eQM56lh1r1IxSalY5k7vUqf2g93KyMmDHxnA696qXl5H54gSNpCR823moXN1HPNGY1DsRuWM8/nVizsHtZY5PmRiMqp+9+Nd0JxtYIx1Y20CxRCRQ24dGYc0S3BiUbI97NwT6VcmLuHBJGBk5qsj/ZVbEwiLKRluazfNJ3a0JuluRPHKkoIfew+YHPFVJY7hnDl2WQ5JKt/SnyygEKSTxhWHTPrSN5kaptIkdvlC9Bn1rNxiy2lLVDppZ44lWKV1cj5yTksfWpY5L1wN0kmFGAKbbQIVBupCkn90Dk1cZ9jyoT5NrFje46knpgd6mF43TZjJWVxr6pqcVvtDgAZDKYxwPrSS602yIjyt5I3bl4Aqldan5Fsy7hGz5B3dXHtWGHe5YEfKPrUSpN6jUuqNO712Xz8xqhyx8wnkHtwKg+2XIZgFQlhkjbjiqjxjarBSWXgkjirrQRxXBDOc+XsxnqfWnJWXNY0jZu9x1uZZp2CgBAM+4xWpbqiozbSSBwe2fpVSBTGzxgHkFQQalnMjSi3RSqgA+5PeuKo+d9j06ceVaMti6xEQXKhh+896bKy+Wu0sqKeCG5qBYlBUhiMckEdamhtmnnAkRsddiDnFYNWVwlJ81yWC0Z2WRo5QcEqWHGavw2srAtM6lic/SplMk0qrnaqKP+AjsCKjcRlZAkzHGSzHjB71zScpGiSS3LCuT+6jcB2+UEnoTWXPqcuizBUKTTuCCccIfWq95crbRwTCVjERuBPByKrRSm7YuxPkE7mL8Yr0cNhVN6nHWqNaXHy3rTo8s7tIwHze/4U6xQzqXHEeSM+o96mg04SMCSqxNkhm5zVyBk8sWsIBIJ5r23CMErHnt33GS+RbRiLBkfPzjsuelaukwNpsU1wcSOy/IXHRu2Kr2duA7Harb8biR6V0NnKljAs9wpnji+bPSs5xvebVgslqYepRzJDAJWYzSk7lPXNYl0JVvBblSvl44DdWrUg12DWPFb3l0WFoiMwB6ZHTFU3dQ8dyPmkZmcHrwfWvDrNKbselQhzK7LtjBHECHUsz88cjNbcV25VkLbPLxhhxmsuzt/JRS0i5bnHpRqN9GVZbedXKcME5ryJp1ZWPRStuazeIZLJX8h4yGXaZQNxOfSqMbmVCMFQeST1zWPZpEjEt8oz83oBWnbn5yyuGUHGe2Kl04w2KcL6mxpEy7FEg2hOQfWt2O4YytcTkcjdt9u1cwLxIEClSxzgc9ahuNQlljKxO/PADfXmuKVF1GdMVZKxu3mqPdT/upm8sjHTFRxXotwoO7apJ+v41jmcqpA4YDqKgudYaRG3sEjHHl54qo0LqyQSkzYlnjkilurmVbfa24Ddlj6VTfVIrmceVA4ZgBlumawo3S8YDOAp+dT90+lb+mIBIjRpvU/LsUYx78118kYRs0c0pKRuaMzQqfMJdnyBtHf3roLDVZ7dWjSMMcE/N2FZ1qbaDLBAZCfl3Hke9WLi8+xKwjYFpFKHI5xXnSUpT93UyUrRZf1vxvayJbWliTJdod80rD5BjtjvWXFP/achO07nOWUDAB9h6Vn2WlRiAO5YljnHqa6rQdJJV3djFKOiDnPtXv4XCKmuZ6nm1azm7JlvR9LijEgmXz8j+LoPpW/b2xt5YGtXDYwA3p7GqVoSshjK4x1JrcsI0hXK52nkjrVVaansFOU4PU0tP8ADllq0kvy/ZdQAIiU4CTf/Xoi0FjiNwYdmQ645BFFrFmUSJuYg8eoroIpotRHl3StHeoOJQcCQe/vXIpuh6Ha0paoz7bTDC4JGAf4j3rasrYxlkdgwz9xT1oRI5YlCsd2MYY4xV+2MUDLgDd/tDp61yYirzpIyadh1quyFlkQLErYKjuKg1SEhYIbYIEGWOF+YntmppMiQFMH61XuZpo5FwpZRzketedJvmuQlZ3Zz2qqtyyXGAswyJB0OR0rC1C0M8isMbXXIPo1dY1ss0zKVO+TOcjIrmr3dCJYPLd1UnGOOfWt4pvXqdUbNGHpupXujX0kciCJs5KNyp9Dmux0zxFLkNcjcj/xYyF96wYr21u7fyrkp5mMBpOMUT6RcWzJJaXIeLHzIrblpOnBp861BXuem6deRS23mybk5wWHKkU5rC3vZfNtHjEoG07Oh/CvNtM1HUbCcSQTMyZxJCx4x9K6Gzv2Z1lOYGH8anH5157o8qbgyLWZZ1DTo42lSc4uCTgqcD2OKy3S509cAtyuVmj7Gt9tVj1FETUoPtXlcLLEdpI96ztSgSAGWB2MTdEPVR/WoTTXvGik3oZqeJIJpBHelob1R8rhsKw9SKnea2WMS7NpQcuhxkHv71j6tBFdROs0eGYYWTHIrI+2yWyrb3Rcx/wnHUfWuulTha7Lmk9SfXbO3nd3RsSYBzjk/UVP4avrjSpGVgChX5XzlWNZs90/n/vHEqbcrIg5A9DVmS3kYxyWr+ZCo3eWvO31rsoTSlZM5alGNj1rwt4laF4mA3b+oz90969RstQZ4ztnEiEBlZRwvtmvnnw3rLLLG0kYKAEFx2/CvXvCupSBIh8nkN8uw9G/+vX0NGVlofKY2hy6o9L02/M0Clypcnnb/EPetXYAUB5VuQc1xthPJZTSbIwsP909RXQ2k4VY4w2N3KE8jNetT3Pn5wszXhf5eCQQeQelWmYlhkkAiqULkuUb72MtVlZg6qcZGMZNdadmYPccG3FcAkDrnpSbdznnDDpjpmgldhUdSegoVNqNnOAMArQndkCHJGGwT7jHNIVaIlgCU9KcA3C7uMfxelR/Mx6/8B7VTXUpMVZC6jr/ALpNJ1Y5xtzk01l/jHbvTsh2IPB71HSwxG+UkjLAU1iAF4JFPddpU5JX9abnc+QcccZqk76B1I92wbT6k0Asq8DOe3XApdxGSccdRjrTSQQd3yHsM9azSd7gMdhtbnB7Y65pjEgA8My9Se9PMmGyoJAHWmSEIRxk4JB9KeuwEbKd56Jznk01ygkGCAMd6dgZBJI4+ZaZIByGcE+/YU4+ZVupCzNyCwQDp3zUUwJBILDvUjEqAR09ulMduRzkdcip12RWxC+WUEZBzyD3qGQ7QcZGOBg8Gp327zgu57hqhl2gEEYOM4zTaaZJTuw207EBGOecZrh/FAMVvLvYFuThe3tXb33EGOVI645riPFQZYJCFDMozgnrWVTRamsdHc+IvjlIX14qgARX3Zb+teM6i+XLSZKsCcRjnNeyfHIE69InlvI7xsDs6Lg9a8Zv1EaojbihHyvV1OVqMoo9bBu8HocHqbNIRD5u07yzbxk49M1g3MfmSpE8QI5PmMcgV0WrRujbwVcq+0Io+9n1rIaykmeQKwI5JAPSvew84qKZyYiLvcwwAvGA8fUYFQzndlzEW7Hb2q9NC0EoHIYjPzDGR7VVc7AwHQnnNezBc0bo8Grdu5GgCqedwI6elR28StIF/wBWxyd3UVJIyKVjZSpB6ryDUT7WY8ZQ+prRTsrMw5dL9RAqvCX3DDHaCO5oMcmEdsF8H5+hpPNjggRCuVUk4A9aRAGCg5XgnBpzb3iQtrsaVJXDLk9cg/rSIHRxtBUlcc9aUECQFmwaV8hQyMeM7sVku7JXmMBlAyE+UZ3Ec0q8kYOM5x6Gmsu/cqsQ3QqD96gMDEsZwAvH41rZ2uJO7HDGxmVHJ5+maWNXW3WZkZowCST29ahZRJgfMADkYNDrNhEDnywc7CeBTa0VxyVtSadQrK46Y+UDnNIixyBt4KuDu/8ArUyJWjfETEMcnA6ZqRSzOMncx9e9N27Eu1kSsVdgSMZHY0xpIoSAAeOFzQUK7mIVT6A0gdg+whSAOc9axi7S90tJLYWINvHPv8xpocs5EJI3ctzxUh2ujlmIHakxDFlVRpEKnc6ngCrs37wm0tiFET74kdoycrnnp1zUkYYxMhLMSS270BoWNI1VFwqleMDkj1pbeFSRIGbyyMDmlz6MgRiRLtfCheAMdvWnoV3eXhuBnrxTATNwwyATznqO1PgyGnTaMhcA55JqE2tUXJ6WHFizMpOBH6Him/KZOX+bH3c0oASPYPlwfmBoaNMxu2ZMA9PvCtVK7unqRe6FlMcrEN8/94sO9K10UGY4xuGMAenvRvjG+NRk56/40rOzsAq5wm0kdMUKbinKxV9kKsuwlthYtyVWh5jiNdxUdge1JkK2BkDGOeDSkLlQp8xvUjpWaqJvVGliRkYumxgyHkNmlJZCBhnYg/IcbSPWmxW8MbEAgsTkgHBFSJEQjSFgBygKcfQGqfLZMlNN6iBCACqgt0xQpEkfCrHlSCtNWQ2ykgjJxzUkSsNh9Byawc+WzKbS0sRq+HCqMMowCemKSLKYGcpz19aV1WNmcZIHBPrSBlJABz7Yq/a3RpFpgFk+dhtVc4Ap7EeaEKso2kE+p9RSA5cDoDxjrQods78OpJUsrc05TjKzRHTUI4wxZVcyMo5DdaWMLO6oflwcEtwKY2IgqICCScN1IP1p28iMhmUZOMP1J9qlzk9mKVr3iIGWRmO0xsBghl6j1FEo3sFRiMHJ4xSvKCX3MWdwByeQBT22O2QxBPGPXFJLXmQ4Oz94ayrwdwcbfu9waMlM7CQHGMdvekMqxwiQKUJ+8pHOM0smHdUzlCflCnpmqjUaubXjLcewIiAPy4Hyj0pWKFgVbjbk5Pf2qPyw7bcMeSCS3QinEjzVABIC4OP51jy62MubXyBVcgv5bKpGctxmpIX5G0lW4IHr9aigieSWQZJUKWHNLuHl7lDdCfetG3BKzBwbdhWkRnBZyA3HHb8KdchILhiEYA9AvNRou0RkpwVyTnkGhCSjPMz+WuBlDlqpxVtNy4xUR8TFCWwVP+0OlRyEt8pBVu3HJHrUk07Om/f+5A43dSB61BAwlZJVlYQtn7/r6Uow0fMyrJkzyKJCDGmBja56k013aM/d3g9NvJp6hy4Qbcdfm9aQKYy7sw80jKqOMipfK0kS7NpEzW4kO7cOf7y80VCr4HUc80VtywFyvuf0mWAyq47cnmtJcGsvTmVQBjBP61ppxXbDc5RSAR6VC2AamY8VUnkx9a6k7MxqbEsbgkgHJFTAZrPhk2y/71aK9KGOm9BAcVDM5UEgVP0FMZA1J7FyTexzOqTSMWAGAe9cncxF7hvl6cdea9EutNWVTiud1LTPIlAwSe5ArinDmIScXdmBbaYZLdwww2eM1WvfDpkRiFzu/DNddp0Q2MSOvHSrElmskeMY5rn9g27sprmR8vfF3wskcJJQ7dwJX/E14KIvIuSj9Q2ODX2P8WtIMlnIdu44PyivkfWLZLbVp4zkFTnOOtVUoXotS6CjJRqItR7XRf4u1cN4iWM3LhUKlXK/Wu6hO6IDGcLgfWuN8Ux+XLkDB3HGBXzlPljUaZ7tXSKkUtCJEjorLxgtuPP4V0sTAR4JyK5PQmKyyq7IobGPU+1dYmOVxx615uM9xpROnDTvGw/bnpwfWqV0xRyCMD371eOVU4qncIuOW+Y15U3dWZ0tc3Ux3O1iq8kk9+vrWjbt5g4+6Pes+6UrIO2DwauWnzRr82QBUN2gkTs7ITUFGwlcZIwNw4z714t8R7fdfLJsRHhVxMAflYnvXtl9u+zyFD83AHtXj/xMt3uZHceXEhba4kX73HWu/BP96lexy10vZu55hYSGKXG3dnG5ieles+BpfNk8uKNcKmPM35z615HCVS4GXCg9G7cda9P8CypIhZJw0ZXDR7Pm69Qa+hqqVOm+U5KM4xaZ6vpUplOFjJKjPHauv06X7gdsZ67vWuG0os4Rg7AducV2OnS/ICxXI6d68GDWq3O9XUro6SPaqg5yasAgMec7ayI7nKc8etWYtQRcAkbhyeegrGT6G3LJ6mlktg5xmpdgAVic5zwazm1GMDO4FfUGmrqKDAZ9pPaphV+yilFxVjX83pT4myx+bAAzWZBqEcgG2Td1xUgu1lYEHJHFbN6bi5buyZqpMHHzDFPEgLBVJGKzVuVYjbncOlTiYROpyCcfMPSudzknrsKz6mikwYvu6etPON4JPGOlU/Pz0PB7CpUuVZTk/N2rTnS1iKUHpYu+YpwSDu6DB4pwbavyED1LelVlnDELg+5zU3mRsoB/hPQGlzJxJ2aRKmGyS3XtUhYAgcj3NV0nQkkHnsKDNnB2854BqV5By825cOOADnHcU9GLDjr6Gqyv82e3p6VKGBHHBpp2YNW2JsKpyeDTlcK3PU8VCh2nLnp0qVWHQ4yOQTRza3ew0tCUE+p4/DNPQlBub5vQE1ED/e6mpY2IDcDaw6jtRKVl7pm1YcVL842kjOBUnmMAHP8Ad25HtUSyc5Bzjj6UBcY5AxkkA1UZSSuG+5YDHIGevPJpdzEncPmzkEc5qBD5h5yMH6VNudWyDx9alS3ckVeKWxIrjbu6ZGOO1P6/L0x6VErNjGcE+o7VKjZc5+6ehq1K+iRF3LckDhtwIyQOKkjkYAZO0EcqO9QqhBLD+L9aVQQM9PxqrtkO7JFOSBncQD+FPQbMjPXmom3LhwAi9M561KhVm+bKlSCQKSbbuVe6JEYj2Wl4PSmBgxbGRzxmjBPQ1Vtdxx11JkcqcEDA7+tJ1fgbec59KYCx5JwBTlySf1xVc7WgmtdCXzAGKnD/AO0tG4bhgg5qPaM9MAelP2Z+6v4ZqZRa1Q7dhxd8A8kqMDtmmtlP4Bz19TTGbe5wdqqOmelNLkMQh5NYq3UuK7gXLHhyFHO3/CpriZtuQwORnnrVflXwACR1qGUMxJHb3rFtxidCS0ILmZoYyDzzwSa57VdQW3Y5PzYzmtDULs4Zck4z2rjNfu3V2LrlUGAR3FcU5u6iexh6Wl2Z+t63gqxxjkEjivPNe8TPKzRrgZGMd1NX/EOohkdzKwCnqeK861vV4/MdVcHI4IpNKWjPXUVFai6jfMEIGWLA7z3rHurxIgmHAcjOPSq7XLO2BKwBGDUFzcf2jdRrbABI1wxZfzr0FdJJGE2jatpE1Bd7lto/iIxn6VMLgzEIIysS8KF4JqlYoWRISWUscD0rrtJ0ZoChPzzOcKPQ10Smk9zkbkiTSVNjBGGjMbN97cdx/OrV/qqr+4jfHG7K96dqVp/Zu2C4fMzHedvO2ucuysTYVxXMoe01RUXcLqR7yc+Y52A/KAOAauaZZraymWYqykEbscg+tZUcgO4bsH09a0WlaGBrm5k2wIu4rnnHtXpYSkqV20ZVtbK5FruttZqkNu43yZDgHkD1rlGYzRCZW2Bjtf1Jz0qN7p9Y1aSZosI6AbQOgB71px2L2ChwocOvyoBnB9SK7OVJJsyhGz2KlrCXuYvNztznOemK3vKl1C42xKqtjGCcDFV9PMccrmYgTSLtbC8A0+RzYy4DA47g9aGovVjfvOyNrS9MS1IjlXE27OAfxqpq+oy6pdohZkt1GAMcCq4vpbsxvEXDPwX6AGr0el/u90lwqv6KMg15OIrtOyZ2YfD8rvMa7SeZDBYqqtt+ZmHOfrVlbWUInnPuPdjxVmz097ZCzPluoxTbkmWIqh2uT0avOkpVNbHXK19GJcXCxoMsNqjIHpWcl0LuY/MURc/KOc1Y8oyx/d3MRzikaySEHZncfvGpdNrRk83QZFsSNpHG7b0xzzVVZCkc8hPy5LMT1PsKtyWGGYb2VM5LDnmsbUZWnhxFlONjZ6D/AOvS9ml7jN4tNWRUnnF7KV2lQ3QdyKhhhfzyFBAX72R2q/Y2rSvHjKr08w+opl/PL5khDfuQNhZOC31rpWGSXkTUndWRQvSkhUwK/l4+beeSc1VFnKtx50s7fKMqhHArYh0ufb9q+VlZtgQdR7n2qteSxyTmGJQz9N3vXSqSvoRdszdSupbhogkiwxRjLDpuPrWJEPMh3xESPycZzz3rYnhRWZbkEN0ABxVW3XzCxRf3SDkgd6zjz2ep0RtszNWyeMtcPGoZueDzVnEjv5uQrnlvl5f0FSrbiWfezZT0xUd1cNDkRIJFAIOeCtYxlUvqKSSRQv3VXgGDvLFWx6n1qCW1NyViU4kz19u9SLbTExnafJbLM687fUmpRy6RQRvIzdJEHWu5Tk48sWJKO7KE1s6q8cQiacHox4K/40ReTawFpSDJjGG6H6Vr2Wi21180RVrgPtYDqvqDVn/hF5DA0cV7ZtcbTuSYY+Un1p6LSTMnNLRHJpMkDkljIzqQDnpVO8lecoELvsGdxORiti80CaFmFyYFWPPzo4IxUNtoCyWsU320Ijghewz2oi1KXkYOXVmDv+2ThGj2yBe7dWpTaPuAZXUd2zxWncWEdtKQLyG5I5LKePp9apwTvJMZPvHpsYdxVTnHZFL3noElvcCNj5bOnAyvFXUiwSmN+08sBnn61JFeytGu752HBC8VZSb7NAMkrIwKhf4QD7etefKo2rHbCMYrYiEoZRFGuCv3n/u/SpUkFs8UikyKdxy3B9KqtKLQLn7pbaQo55qaOLbMGkbAGQEI/Ws1TurmzklqizHEZym8nzNu4n+9zxW3Yo1isrKQpYAEtzn6VnW7DBuHG1BmJQvX60sl3vHBJHQVy1Yy5uWJspXWpakQmcp1fqce9ZerzJE3loXztJYdmHvTpbiTm2tiVcn5pOrfgav6Zoaai+ycERIyiR2PLH0zXp4TDKo7y2OGrVs9Ohi6f4avdfc7d4to1LEN9xj25roodLgsoiske+UD5mY5UfhXVzSLDCsUaCKyiXCgDv71HZ6U2ourPhIAf4hyw9cV7saUVJRicHtHLVnM2/h2/njWVVX7Ny+CeQM9vati30GF2WHb5SEfNIV+Y12kWmW0QiWR/wB2injOGY/4UmwXYciEqCcsc9h0Fa1Iwpuxk5uTRlRaJatCIEGEGOT1/E1xvi+5Z5hbQO4tY1Kvg/Kx7V1fijWodDgCidI51ydsfOeOAa81uJiSJJs+ZI2fLB6A14uKrpO0D06FN6Sewy2tt8DMzKq/dUueAasri1RQSkrgjDL0/KqEk4ulWJkYOMk54AAqGaVpFKKxQMOR02/SvHcJTep6aajsaF/feVI7KCZXAw3QA98VRQlQqDCDOSQOaovM0TYXdIcbTuOce9LHI3lbGyG9zmtFS5VoVzXeiN21nF1csjRnyk75wWrZjvikWSqM4wuOmfrWDCUhOCdp25/GpXuiFUbwA3fFcNSHO9Dpje3vGlLd+duIC+xznb9KRphGitu3H+EDtWZFcPvwCCDxgVNPKpAiDYJz93rkVHs7OwNqJckv1XcXYg7flUc5NZ4lN1N5ajHBYgnpUMm1F3nOOmO5NW7GJWlVVH70feIHT61rGCiridRNWiamhwxvFKsqlCrbtwAO72/Cuw0v/j2ilkCqjAoARz9a5mwtVLCX/lkSd8YJHTvW4rp5CnDRxDAwTnmuLER53cz91G5dxQWsQKsROf4fSqFrC88rSSu2T3Peqtv5t/eoGdmQZDNnPHtXS2enoscaAH6E9K7cNgnZSscGIqJOxPpWkJO3nTFlEWDGAcc+tbVkkjXB25/Hv+NTWVkWgWPnA6CtG1tRBOqt909cV7LpypNanFG0rtFy1slYb3j5xnFbdvbIbcEKAO4xzVezjklljjRd6jBfJ6CuitIhEWXaOR+Oa82rzJts6Iu1irY2sCSYiAV2ILvnrWtJbwoco/zDo3emi2TaSmPlPzEUFAjqQSVb1ryal5vU15mtRRbecxwD7+9LBA4G4tyD0PpSxuFdyMg4I69ad5xLqHY5/h4rgnTcGXzXepZUkKP61PIjRQ5zuHt0zUUYYsp2M2Tgle1XU3wTbFG8FScHoK5L30YpXWpWt2G0KyAMp3K2O9Yni3T9yfbYx+96Og4BFdLJamVMqfnHKr60l0zzwxwyKhwMFSvX6msueUZKRUJLc8u1K2s7mHMtvsZRnEQyTWfaWsdjIZbG6kZCMSQydjXZajoZiuZDEhRkG5QD96uX1K0MEvnoh+fllPb1r01JT2Zb01LEIjlj3JI3mdHT/A1b07xBFptzFBexExMcbsZGPesyK7VViDKAx4+tXJilwjxyoA2OVIzXJOKe5pC0kdjY3Wnai23K2gJ2qQw2OewqG90SeN3WNi/zZ8sc/lXDJO+miQLGHt5PvxSfd9iPQ1spqky7DZ3jwhBteMtkDPQ571xqi1K8WZuLTsiLVIm3tb3ahOojmXr9CKw7i1ZoiGcsEzgmtm5vjfZiuVaNwMlhz17j61jXiyWDBkb7RbNwr4598iuuD5dJo25dDJjZUJGNrdmFNsr24sHJhkKA/wAJ9KkuTFIpdDz6D1qi1wWX5xg1quVP3UKavudZpV99vdngj8q46lOob6V3PhbxHE+xfMZZMmOSN+oI7147bXG2VSHdGHdTiuo066W8ljzL5F2mORwJR7n1ruoVFfV6HkV6KqJs+kNG1eSW38ud1ckfunHcehrobG/jaOND8kqnof6V4d4d1qSwRkiLSJu+7I2SvrivT9I1a11G2jVHXzwduXPKtXu0auh8tXocruej290s8AnxzHxJg8+1XoSnlkrjjmuO0/UDAxMilSPlkU/xe9dHp8wlR9rDyjypr1oPmVzyJR5TQVsHzD19hxShmZcYJ7kU4DcmPTqKay465xjqK1V2ZXFK4YZOfxpCoGSDznoaUYb+HIA6E9aReSAByPWralLQkjckISMnmmvtduRyakODkYPXIzSFcZbbhSehPNRJPYvyIlkPO7ggYx604DoPQZx6Gho/M/PnNAzyoGCRk/Smvd1Aa5Cxn3P60yQAABgCCdvHUe9O2ggHPQ8YpvmfuipGcf3RTulqgGnHlsqsABxlutRvwNwwCOMClYksfl2tjuKGBCqQ/wAzDGKiV73B6EJJUjccnGcEVEwZXPyAg8GpmkZeSMuONxprbQFByCMkkninzNpMrbUglG1yAcqB27VDv54wfWpWID7RtBI6Z61HIVxwx3egpSb3H0IWKluPmPU7T3qP5HK4yN2TzzUzAJ6Nx2PeoHYAHBK5XGMdKI67lLVlS9ZDEW3ktzxXEeKW2ROOAQp5J5rtL8rgqG5xjgdq4XxO4kEpAbiNs+m6sarS0ZcH3PiX44vu1gyHcJEZjwcAj0rxm9kIGwqWAGdrV7J8az5ut7W3HJy57D6143dOiSEYHJJ654q1zSsuiPUwcuWEkzjtacokvmHy3z+7I5JNZrmOGF49pIYA+ZnlvrV2/bzrhiVQEZIJHGfSst1ZFk35BABbbyOTxXv0YqasjCcve1Kuos9x5RCgiNcdecVlBVPmBslDjBPar90iKyES5OTuHPSqrptDO75T7w46mvZScIKOx4daXPJtFSMkIv49TTHKjGCS2cFcValt1c7yPlIyRUfkhIcqAEHAYc5NbyhypPc4HKSZVIAYkcnGfYUSI0uTkZxuyO9WhbnkYTAADDHJpslk8sfyfJg4UtwfcVajF2i9CZNlRV3pjBz7+tNUMm4IoYnGc9q1ZNPdMtGmwq4Us/TNSHQ5nw5CZbockZrOcYxWhOuhioSZkUbWYHJOMEfj3pyRmNWATCM24cdD7V0UPh+SVhgCTy+HKjpV2Lw7IlyrqAyIm8qv+etZe1gtJMvll0OTMDSpwpVWOCBwSalj0+Rwm1eGHVjXUw6Aqlmm3k5LqJOlTpojB2YglxwSpyoH0pKakncrXZnHxafJFGzqrNGCSdrZOe4qIwTR5zGQmeDnkV2bafCqu4Uqq8lR/FWZqGmNsQlnMGeVK4z+NHtVy6sycG0c86HCAgq2cAmlcqzqGTDL97PetCbTDFJjOxVYFcnv9arTWO2GSZSTzk5PWojUi9jSnBqN2VOCAMEAA4xSxCWFYP41IIlGeD6U24DKnmBvLUc4B5zUzKysW27M8hAc5HrXdflXva3M3cheZTIrbANmR8pqTyn8lMMAqgjAOKaqgkA4O4ZG3+E+9RspYBV2knvuqE1tYLj1cpM8ZJ8sABT0waJN6Oq4BxkMynJpWAKhVDxkcHuD70qLHhVQhUY/NL6/hTjG7Wg00tyVAEK5beBj5X+9TSULZQFUUEEg8mmGbaEHLlSRvHcU4MoYHd8pXd8wx+FZzhyz0Bu4xTHCrAdTzuY05nViBhmxjkdPxpGj3rhom2kchv6VIf3ifNvBX7uaSaSfMx2sSMzSEksCxGCTTX2lsAkOnBxSbVZUZslDncKI1ikkDpGA2Mle4qU49Qkne45I1jUnksTnJNSGRUiZ+oU8j3NFvCwRSSuzklO4NGw5OCqnuezfWs1KzYkne4i7ecdPrTkJYFVJUDIw3T86YA+3PyxIMg8ck+tOUlIcAAkdietNQSfcrma2HIMcDlQcfXFRpvzGVGyPDEgD8qcGG0OdqcEEZzg0ITGQyMMAHjvRKCi9CttECSK/Ckhh1z1pQyoZuvzYwo/U0pjJXA+Unq3oKjUjeu/5CRwfb6UlTbV0KVth7MUVSVK7zyeuRSlAZxnBJGNzc7aBI7QxqWCMGz0yDmmOcEDkKuRlTyaqnC+4K6tclR8vGi20crHKl2bHPtSRqJnGw+U47g9KYkzFSpXYFPysOp+tK6I4G4bgT68mnJJbF82trDndmQBlxJ060ySMmCKSJNzKDnPGKXcWO6SMBugCtSwgoCu7arHnHpWS3I1eooWSWVQCIsjqegpFlZQxYgPtPSnZ2hgSWXsSafBGNko45Azu7Y9KHUve5qpKHQQMgjBeQo5H3gKiVm+xLu5STKh896mjdhKR5YeExkkt1B6cU1UEEUcau86DJUyDoa2hBOHNItzT2HPJHiNSGZ8gDJ4OOpqPbskZkDFn4yp4z6n2qZTJEgHytnPyk4xio5MiIEfNuHY0r3tZkJX9AkVS7M0Q37eVHR6SNDIijaAWfdg9B7VIUYIhI2yqNp+bPHaosDiMLt9CKqdO+kTNuw+RMy4YkgLjn1oYfNuZd+BjjqKFmbBQnc+MY9aY0bIxIbBHauWLtuaRktLCYMnJbn6UU5RIR06cdKKq8zXnP6RdOk6Y4471sKSAKgtLIQIPWrWK9tK2x5yT6jH5HFVZkbHNXSM0hTParZDhczoebhTjitHdxULQjepA6VMo4qRxvsPoooqzQQjNZ+pW/mAMMehzWh0FVrqQJH75qWiZbFPT7HGSc7fSrotEVcEZp8LBkBFTUW1EkmjjPHPhpb/RpmQ/OoJHFfEXxL0dtN18MFKRjI2fzNfoRdRrLBIjj5SDXxf+0Jpy22pu6xtlnJ3jsPShrmi4mM/cnGSPLrUl4AfwrnfFqsoXywQC3zY7Cuitc7Bjp/OsTxVEyoCDgsCpWvjGuWo0fRySlQTOU05ljuSG+ccbT1ya6y345P41xunYt7hct5RwcYOcGuts5NyKxIyRyAa8zGxs1YvCrlLKcrkmqdwOfSruNoB/rVe4IYHPFePNXd2zvvqZF2O+M56ipbQkRj5iVHQVFMC/cbfen2h2rjd8opxV1ZGbaukT3RPlEAgFuK8p+JCmCGSUTyLI67fLEW5evUntXqs/K/1zXnXxAiMtrMpl2b13SRMcnA7104ap7Kqna6Ma6/dtWPEp4VWYqMnB6+leh+BdRVpFleYqMYVNmMAd689um8uYbXAMgwHHpXc+Erq4aeCSV1d1zHtK/wAA719FWcZxaPMpPm0kew6eVOCn3Mnk9/euk06QKfVcdzXJabKiRo5fchOQT6V0NtN8pJABPp3r51wcW3c9eCtY0L7VGSNsLn6mudufEhtlctIV+XGMZFX9QdvKwvU1yGosryMZB90YIHFeLisRKGqPToUlM2ofGEsKAx4JzjcRx9aY/wAQI1LkyCXac4A5I71x8gZ2PGG9M1garDJubykYNjaxU1hQxbk7NHRUw3Y9csPHsLNwHGQCdpAq9H4vj2vumQAdNjfMfwrwW2kn+0puJUR5VVyf51u6deS2zDkMdxP4muqrWUJJpnPHD8z8z2WPxcrxJmVg2cg5wauW3jDKt5kgbgrnOK8tjvGcKyscnBxjkVO90XJ3jI7gda5HjXK6R0Sw1j1IeMeVAVd2P73UVai8YFPIDkRgZBbO4k9q8jN85k3AkngZ9qkjvNoBVz97diop45u3MT9XZ7HH4xXn5g/rvXvU48XxiVd2AzDqvNePfbZCgbewU9we9SQ6lMdzs7dsA9q6VjFa7Qvqr+JnssXiqNtwZuQMcmpofGEIMMnUHOQTz7V4wmqSb9+WcDjBPGacdVmZAu/GByPWrjjouyIdCSPbIvFkCAidjDkhgBzmrSeJYnBZZMjOOfl5rw2PX5wqBCX7Hef5VJF4muGYI4BQHoDkqfWpeKim7mcqDl0PdYfEsIZRLGSAuevSpY/Elt5ZJZuvGRjivD4/Ec5RyZS7DgfN0qZPE821P3pL8HjkClPHRgl2K9hK2x7sNdtjIVecLhdw75p0Wvw7A/mgYPKE8/WvEU8RzoSG/eGQ53FsYq0viAJjPzPnn/8AXVQxdO7Te4SoWWx7T/a8IwPOT5yeh6H3qePUom3AyDKnBPr714eviySN9xG3B6qeamTxzdliksxWP7wLc5FdVOrzRvFmEqTXQ9vGqRbzumjx3w2TT0v41VcyIT6Z5rxGHxwSxYKN3UhuM1dPjdGlEhHlkjqDwKj2rbvclU7rRHtP9oojDDqM/wALGnrqEbMUDqxB6DvXiUfjcYLPKxYZwcZpT46eOQFZN5xnrgj8KlVud/FsW8Oe3C5IYbeABkKT2p4uyBhxjrya8Fk+IywTqZJX3lcZJ461p6T8UTcycTGVF4K/zr1qSlOzi7o4KtSFNpSPa9yyIp3rg9QDU+UB9cZAIrmdH1lNQgXAUDG5SO4rooZwQCo4H6Vro2ZvlexZ3K4XYzcDndTmxhSDnIqLzGyEAwW+Ykjg/jR8qIdgIb65AqdZO5UbExYKB8u4emadGPlOD+FR524LDjpk9zUxJOCMDtQlfUHdjsHYcADFI/7sjnIPNNwW3AenQmmsdo+Y9qfPpZlxd9URsRuJJOSfzokOHGwgbjzmmByVAckNSNJt5rjl8VzaxOjbc98c5rJvb4YYI2B65qxPeY3cbQB0HauU1u/EUb9cn1rlalrzHdQpOTuyvr2syQREqR3OQec+mK871rXJIlf97sZjkq5yKua5qRZ/3jgAZ5968+8R36faHdJyWA+8TlfyrGVo2PchHkSSMbXtTku7oosgzk4Un71chrOpfZpCrK+5hkY6Cres6imzLhHmIOGjHArmUZ7672ElmIOfpXVBbStdGzdkWrch3jWQupk+ZcdTWzpmnNHEyxyeWSd3PVh6fWqunWqK4GPMZRwWH3MeldnpWkhzb7snbzgcZHvXa5RsuU5W3zE+g6Q6wRNKxkcdCRyPSuwjtjpNrHfT4C8455zTtJtIYyJJW2RLkBvesTxV4j3pjfmBWOB3Jqn7OcdVYzleLSRh6tqMl1fs7O+cYAz29aztpuCQZ8kElQR0FZeoanLdTsxOCAMAenpQLlrTl22sxxg06UPZWmymnsdCtrDb2xlkO0Jgk1zevao/iB0hjBS3ibaHU/f+tZ9/rF1cp9jgkXydx3ll3HH9Kv2lulrbIUXy1xxgd+9d6nFq63OXlalqQmE2zlctHkYbBq5JqocHLM0oG3Ye3HHNUNQnY7mXG/BIFO0u3k1K8hQDLOP3nGccVjaU5WidGiV2bOmS/bQVRMPGMMGPf1rVt9EMs4eduT0weKt6NplvpkRd3OepIGN1Szzy3cu63iOF4yBTrT5YcqeoUqa5rlS40sWsEec+YeQQePyq/pWny3kBlkRkjXjbIfvH1FQxxkPnJOBzurXt3KxrvBCdQD3rzqFGU7ykjerUstGNtk+zIAd289mPQVXkhBm55cHmtK3uT5gklQMTkAt2rMurNnZi0meckgV1yiopJGEHzSHpbkq+MgDgk8VHO6tyo2wkYDHv60qxz7UyxZFBCipSts1qWmYgqTxisJxle7Ru7JmZPdF02ow4445rMu/LdY4WYqztzgZ4HXmlaUxyL5cbfOCRk+9Ps7NVuhFM4LMTlhzt710QpqpZotuyLEAa6Dholht0GAV6/wD66zWiW6u0WON7e3Xjnkk+tbBjN4ZTbMi28Xze7AVDcyPBZtcOhbzVwm052EV1ulFWb3OZVXLRmdfv5ETpE7cAZHrVeFP7Pt3utqttU/Kx60/TUS3D392jsu0lVPesudm1ZvNjBSFj8sTHlfU1xVEotpHXBX0M6R2urppliDqzFsFug9K0IIFVWXcQrcnHrT0tkjXphU+9jqaa4+0b0ibYCCAW/mawUHbTqauF2Q6lIsFqIIwoO8MW7isd41m3s7mJCcs/cVrJYxwuWuJSpVTuLdGHqKyPllWWUoVReFXGS4qPZvZGnLYinnW1ieG3UiNeFU8lx3qaK+j0uQtDaKt0CrfvjlQPap3sBbI9wVBn6ohONoNYt3C5uosngZ3EtXdBRUNNDGau7sZc3XnXkzpIRK+WZoThcnqKzJHKsRMXjib5Iwr7ifXJ7VfklH3bdUMpJGWHAzWRLbSgFZFZJ0O3aOFb3xVNJpXMJ2ewtzd+QCqZIKn3JrJV5J4ssXYIeFJ/KtR4WjcpNgMOKrIu5/KGcknBxxWbVrND5EypbW7qSQFQE7iAOhrTt3iYhRwQOin+VShVRXXBzx8xU/NV0fZ7CGCOMCVwCQcdAfauOtJSeh0Qg0xkMyw4DDBJ+XHU1C/mJJvc7s85NSlUdhIVxIpPfpUSjzpkJ3MFXAXON5rOFLl95nQ3z+6h0VutwyyuhMSsPlPUn1rUtrYOzzSgqvZal0+xc20gZTtOOvr6VdW2OH3sA390/wA6qdm/dHCCS1KrgHGQAOwHSs+We3kkZI5QGGQy9D+dW7idZWZP4gSF/wAaksdKa8mjt1i8xpHAYDt70qdJzmZVZcoulWysGa3GHZ9pEnJrurHSxpunI1yF8xjlUHUn1xU1joVp4eSRjbCSckHOcqp6VqWmlXWoYaRH/f52lhn8q+mo0VShY8yU1J36GfaaLJrrrDbxs0z/AN3pGPU132j+CbDS41kkYXF2FCKXGAg71PoEMWiaekNsv7z+Nx1P1qW9uTL95tpPJVfSutJU9Ucrld26GTqgSS9FvDiYgEHaucVzWvyS2UK224R+Yreb0+Uep9K37vWItDQv5sYc9Mfe+g9Sa8k8YeJZWkePcpe5YiQMfn2dwD2rzsXUS1b1OmhTc2l0MLxJrULysbeFZkjAHnE7i7ev0rEXdcSCZixYjnPSomhVSUjBEeeATzUwl8sGHaWJ6jrj3r5tu70PfjHkXkI8rxTMMHYF+/n9KiaYpaOCqmRjkDPU+gpZQVikYsNqjJycCqaulwYxGcEHe2OQfxq4wvG4pVOxIG28g7mYZIPY+lX7SBQ6ys4KBc8jFVbJVm2SqoVCchSOmKmlf5hnnJ6Cs5b2NE7blq6JhbfglW53HoajQRqAWLFyeQeRioSXV0kkY7RkBM8GkRVSYlQzPIRhQPu/jURjbRmil3LsCOmERcgnO4ikb90HYnDjOARyfU1aaBFj27i2MAspwRTLVG3tlXCjIDHk49SaUFF3ZbqJqxLpypehZXOxkB2ADPNadraLbwA7yjZJYgfeHYGltA4VMREjGAwFaCWRDln47lexrOqlbQIOMXYsQRJsQHJTGSMYzV3aZsKnB75OAKrgCRlORgDoema6TRtB/wBAE8hPmyNhe3GadHBuc79DCtUSVupoaDoxtoVmKiVmPyle3rXR2+nrkuwPXIOa2YLWKzttqLgKm1fX8qdDbrAFkkIK+nvXvRw7pxs9jx+Zt6i20BgBY8g9Ae1WIIpLu7VI0BXPLg8A1E801w6LDHu3cAk4ArdsLaOyURoM9yR39a5quu5tHRXNHTbT7EJGJG5+CewFW0DuVwhK56+vvS2a5O5wMAcDNX7e5hBbPJHr2+leZVTkaJofbGNCxGfm42g5FJcAErz07Vq29zaRxhOFyDzgdaoyosrALtkVTyc1wzpPoO99ygUG7qfanWweS4GVIjQkYbqT61YuQpZFRQqj0PPvUunK7XCkD5Qfx49a86spRdmbRlpdF61snIO07QRzmpsPFtJAHB6nt6VdiKXMRPoecDAqe5EU8KqdgIIHPU1wVYWWqI5m9GY08oaYSKCoXqCep9qjN3GZljkOEfPOMmrE1tExKA7Sxxu9Ko3ViLSVgGyVOQeuRURgpJRLSRVu4yIiY2AZckc9q5q+sVubeVkTLIMswOcfhXTTp5x5wDjHHpWS0DW10/lMF3KQwbkGtI0nFt3NYS6HCXkZj452jkHpUceoGAqZMsqnr/FXTahpUZ3qwBXOeD1rh7pHWeaJiVYN8ufSnU96Om5tCXLoa1/fiMFBGsyyglo3ONorLW7/AIVkKOOfY1GLs3biKQ5kRcq6+o7GqN/jz4Zt5QlSHUcD6iuSKlomat3WhvW/iFblkhuMrJGMJIDwR6Us188JO5gOODjg5rhl1GVhEJDzGWyR/H6ZrV03xHEriC7w0RyM919PwrqnFpWaM4v3rNmv50YfMi4Zs8r90+9RXNiLmPehyF5wKVjFtAP3DyNvpUI8yBsJIrRk5wD8wNZU6lnaxo1pdFZ4GtSz7ywIq5p10CPKds87gwP3aJZC64YAjqCKqN8smYh+8H8PTNdF9dNjj5Ud/wCGdXka6ELEup6SZ6mvSdElZIlfBJJySBj8a8I0m8e1maTvx8oNeoeGNbknWJvMYR8AqW7fSvQo1WtDwsXTTPcraG4ns1ntSWKIGZW5yPrWj4f14YWCRXhYMWVZBgH8a5Tw74gbRJ4vMJe0nP3m6DNdbcadBeMArgpJzDcA/davoqTurs+bqQs7HYrKs0Qk9fT1oGF/1nODniuO0XVbuxmktJjunU/MAfvD1FdVa3sdxEGVgpPBB612wlfc4ZRcWWOAvP3QD0pCCCD1AHrTSwGdxwB096NvI4zn1rZNGfUMjLFWAbHT0poYsDg4Gf1oBYjcVBFKWVm6FccjniqeiuMb0G49OuKYwXaBt4HUk9qcWZSeBjsaGZGO04GPUdTUStbQBjHHQZA75prKACASD1weTTscnA2+9RlsluN23g560ou4tUIWKRnALADjJ71GCOcKSR09vWnMMKduADTMlCQBvLYPBoQK4dd2HUHsnr71Ax/dliOQeakILMwwqgDNRTFtrYAAPcH86bWuhY11CAYAUDpxzmopEELDceCcCnkkttwDkYGf51F0IB7DJ5o1vYdiE4LgFSmO/rTGkDBsgkD+HPJqRj5nzHOD2qF9oydv680pJbIqyRSvMui8cnjntXD+KXK20uXyO/FdtfHarNzu/hbtmuF8W/LbXIZSpZN2c1y1Xyqw49z4e+OjKniJkyWU5DrzgjNeRagRCYxGmBklV9K9g+NjmXWrhoN2/eAdy9B35ryfV490izAoC2VaNedp+tW5SbimrHr4P3qV5HG6pJJPczAxohL7s4A21kPGmVgVmnAGGABHfJx611N5aK9wzsq5IAY0kdg8squdsYjztP8A+qvcozUIKzMKtJyd0cVLbqk/lIjNklVWQ4/WoIdLmdI1bJkycr1UD6109/pP2VY5HQlw5LGM54PpWr4f0OLUBYjDswkx5b8dfWux1eZaO7PIrUlF2Oc0zwReamilFkZTkMgGeOxHtWyfhnc3EaP9lZyoHyMNgGOtfS3w28GWqtbwrbMpQFcrjGfavXbj4Z2dxCDJGjDBAGMEH3rD+1J0p+zktDlhhXNXPgo/D27t5sS2xZ1Uk4bJwe4qCHwrHb6eA4LOVI+fkqc9TX27qfwltI9oCDd5eC4XGa8v8a/DiCyt2UxqkfSQ9mz0oxGY82sXqJYeasmtD5zm02P7MEc/vd4kKjocVME5Vtod+xI+7XSavYW2nzvEiQjZuIZH3E+xrBmuESLe7oARnANcX1mVb1N3QUFchMBSd2Cqu5fmwcbjTWtljkRizDjGAcA/Wq7a7EVfKAw4wpHOD3NVJtajeRE+dowPv9j+FaqVV6WInKlY0JQNmJHYxA5B7ge1Nl4G4gRoBgepFZM2qmVZCAybcjYnUis2C7nR1LF5cn5VY4OD0zW0Y1JK8mZSqdjcLxhmTzCmMsWxkGqRv42kEUj4DA7VAzk1lPJcNKyswAzhgc1FLBM7qhABjzjJ61tGmt5Mlzbd7GlNqaoWUtnkf6xRxj2rMvJ45YJRGQ6uDuBGMc8YFRTQNDMcKWGM5znmq80JLBlRjye2O1dtCmlJOJk3LqVBLIgGOGAwQwpsk7sY1BKtjJPc0TSMZjKEJcAgh6jVkdY3A2MAcn1PpXsSUXZtGUtdGOSRPOKs7Lkfebse9OTYsuQuRjkd6jYlsJjgc565oLnJwGJyAT6VzNtaFaPQekqqFQvgAkDnmnCSKNFQKzKhyADTJ43Yf3ip+8RihlwPmJXcM7hVuUotJCUU9iQHBIC/Kcn6UiN8gX72PWmb28kLyDng5pfs0keyMrtcqSVY1lzye5NtSwj7VYtndk9TwBTTL8+3YxTBy3XHvTXkRY4yjkED5lYfe/GmC4KxgA4bPX1qIxu7spWsPO4MGQKeMYPApwYieIQtkNncAOfrTWnbJRCCwG5lPcU37QxfJ+U9vUe1XFS6oacraFvaSzl369SpxkUYjUbfN7dzVdpJCoEhyD/CBjFPUZLlQpOOhHSpdO+o029GO8t2iJcBRn5WLZzTzGuB827HdT3qNJjJ8rkDaMkAU4y4KsmNh9F5paQeqJ5bO4uThiAGK8lT3pCc9uDzxSnKBhjIfv3qJWIbIHsD2rNWk7msWr3JCwBd3bau3aAT0NJGp8xAkm8465zjApq4UAyDfjknFKFK3Al+4u0g4P6kV0XjFNPcnRjmkMgjAkUMT/EOMU0Ft+d+5D1/2fp9afGBbuxYpGhOOT3prxxwqv7wNu6N6E1jFtbCu9mSRsrB9yAdMc9KRNqx9yOv0puzgHPzeopzNHgP6dfc+lZtS6glZ3F8tlGSdxI4PbFNj3PEp24J6jNOkAC8sSuOc9qZsBmAPEnAO3vWkYxaaZV+Z3RLKFRMEq2R0z0pDGGYtkgg/MWPX6UoiB5DfMOD7U8xFAJG4TGGJOQfWrhBxd1sUmp6MVWLAuoKKOPnNKse1dqtkHk0xcMd5JAAwBng0Kpkd9wIXbkFe1aSsk4vqUoLm0YbwrbWG4jpSCQeWvl7v3j7WLdvXFKk4JysbAr3ZqQybuc5fdyfQVEFZoqSXKLGdind97J/GnRAouMFw3PJprMSuQS49TxipFOyUMpIbbjBNVUUndNGHNzaIjXDxrkbh0Ge1IHZG6ZA6N604HYoVfu5yaY7ZyAMDoDXFdD5OqHy3BRyC5yee9FPExXjcaK09oTyS7H9LgGBS00HmnV72xincKKKQtQMRuKOKimkCoSTSwuHXIORUpp7E31JqKKKooTqKp3seY8ntVzdUF0pMLD2pMiS0IbB9ybc5xV0dKxYL0QygNwDWtHKrrlTmo5kmEXcS5OIXPopNfIf7RDFrkBR8244r601GZY7SXLBcqepr5F+Pt55jD5wSrHb3IHrVRkmZVI6pnjdg4K4PQc1R8QQqYVBDHOfyqTSpcA9TnnFHiCFZLImSTZtUn357V8fXUfbtn0EFejueeKm69Dk4CHIB611lnIsihlzg84IrlLhza3ILgBUPULwR2rqLMuI4mPdc5rzMbGSkjTBu/U0QTioLkYTPOasACQcDHGcnvUMpOCDxxivDmtT0ehk3RO09sjFRW5A4/r1qa9UsmAMjPT1qtablJLckHB74pOSitCLLRs0JiBbEAZA61wvjSFWgeQoNyxMD3J+vtXbnBQ9veuR8Uwl7OR0XMuSuC2ByOKujJqom2RUtyNHz1qbGyliaYFmbJIA+UY9K6rwhfD7fH5c0KoRljMpz9BXMazEyX/l+WIRECx5z82ecVqeG3ZnUw/vMsCcELj8TX1ek0rrU8Om9Wme5abMsaR5ZXUEYUA7cfWujtpnK4Y4PqBxXI6XOZLKEM4ZkwoXGOnvXSW0mF968Cq4ttHtQulEk1KUfZ+cqd3GOlczeBXcnPJyCO9buoTN5JU429SfWsC5zx2OSDXyuJad02e5hYu1ymiF2ZehU8H1pZrETW/KDevQD+L609G2sD1I96tROCPu8DI5PX3rxXUkndHqasyJNMGCWi8semMUsVmpzlM7enHNbChSxEjcAcc80wsQrpwVYjPHNauq5NMGl0RUijJfcwwRxVlY1B24OTzkml27OHIA7YHepUjJJ3cKO3eiNRXdx37kMcJ3YAC+opyoFjQ4wQegqwUJIBYDB4PtQuCTvj3fjWE7xd0J7kKqoO8FiTyVJ4FSohIxnHPOaYsew/WpkGWHoeK0VSajaxGw8KMdRxxio1hycj5x1weKlREkU7BkKcFc1JtCjaBx2xVttK63DRlQQFW/d/L2we1PEBQMxbLH+IirLLsUE8bjinLEzcZAUclj3pq7jfqHKnsUYovLzJghj1HarKRFVweG781MYA7bSoI7U4xCMfzpyqKS5ZjvcijzlV3EBevepo5GDEMwC+1QFVJO3CtjqaVVbGAVYd8Vilb4CHoixwVJJ/Oo2id1+vQGnquACT26VKmSq88E8EnrXVCcqcbF8itexS8iVWJLA+2eamG8rznHvV9oxt6Yx6ConiwPmyD61mqji7thKlHsQmQqODioZbl0wyjI7k9TU5TDEnDVFcR7Y2J4z0FZOq5T93RCcYxWxg6ndylGCkbugPcetS+DbovNFh2w+QFPb1rN1ZgVdUYjnGT61d8GsIdQtMxB2yRGd3Gc819zlMb6XPlsyaUkoo+ifA7qtpEiuflOCua9AtS0nBPAwTivO/B0YiGJAHBbLbuufavQLFmUuxPXAFdddOM3ymVPWCaNNCxI+bj0q1GAgGPmx61TQsuQOe5YmplkLtkEZOflFQ5aakvXYmL8JwGOckHtS+ZkZ6L3HeotzAnjBHUUE/OuR+XejmVrDSVxx5chdwG7OWpsyhWx1PrTnLYwDg+tRNJ5auWIwT26ism0krlqyYocIvIyxqnNdEDkcc9PSkmuOckcd+eazbq9xlucdveuaUrbnbShzasj1DUkjiwiEP8AWuM17VlY4duncHoav6tqICSYGDk5ya8217VsyEsxIBzgf1qZuK1R7lGCjaxR8SagCpSNlZW4OeGzXmmsXxhaaNdufQtgmtnXdeZVZmKp1JI5IGa4bUbz7RIzlt249SO1KNL2rujsukind3TSWjKC/mHgEnv61HpsM4mXyBvnHSUjIUd+KZDlrgAlTGSRjPOf8K6jS9KMShg/kjPA7kd67ItQa10Ibsa+k2j3JUOd7n7xUYGa7fT7VYYgFJIxgsaytHtIlAIALdmB6VvXTJYWg38OByAc1EpQk/dMU0ypquomGHZG/HcVwviLUlELBWdTuHIHSrOo6uwEgkDBxnaw6fnXNX06+Q1zM+U7qDnNbcvM1GIrJasLe9WOffJhiRtU9wfWo9d1+CC3SF2E0spI/eHaUHqKz79RAI2JKRyLuX0x1rOtITqVyLlyRHt2Idu/Iz+mK63GPJ73QbWquaWh25/1jSkKQSQ/cZ9a1L7Vlt8Rr87NjBB4zWbPcrCrQRygGP5WJ4Ptj2qKys5ZdrvGVh3H6/WtEtmjGyi3c6G2hjaQq4JlI4AGc16H4Y02DSdHhuPIzdvuLN6D0rnfBGjNPeG6KtIY8qMcYyOpBrtNUuP7Eto4J1VpJclMcYFd8oOnC7WrOWVRSnozJuo5LmUySL5ankKDkU1Z5Le3ljtwGLHkHt9KimvjewLbZ2ugySP4q0NHso1/1vyux9civJjB1JNs6nO2iK9vasqJ5wP0Nb1uUt4C7EEJjrVPVZkjn8uPBAX5QfXuaqxq99z/AMsV6c9fwrqilTRDfMkaMpF7OjsQluOcdMVFcC3jmyDuPVQDwRQWVkEIHB429c1Eti9nM3njax4Vc9qbpKXvMltxdoluK4ClnZQQe2OtZOo3TvIYoopEhbsegPrU9zdlISiIxc8lu2Kxp7i5lbyIzlHGCT1WtHBSXKWm3qQAKbhpdxdANhYnp9KvPaWsFymyQkOgZm680n2eO1tW87zANuEwMbj6mrmk6Gb2KRixUBdwz/EfQV20KfI7JHPUq8vUrLYO8hS3Ta7A7Y0PJFa+o+RceH7O2jiSGRGDT4+8g71WudLnsWR0mkilIAG/gg+maxteSW2to7dWLOzfOyt1HvWeIioppbsujH2jUnsjJ1KQ39xLBZTMiRtjOOBUUdlJaxZmDyMSVDKKvWVv5UaKOjEj5Rkgepp97b3Maq3zLbp8zEDJYfSvJ9m00mj0ea2iMgQTJAzOmwKe3O4etVAdpLMME9hWlcz5hEWCkOfmPcn0qvHp9xKULJhm5GTWFVtOx0w6FGTT5ZnPmnMLA9zkVftbCEtGiphSAN3XpVye22uIy2R355PrVW6vbiG3ktoij7xhHxyg/wAacIylG1xzmuhj6w4Ny0CgHjtyFH1rEurUqjKke45JeQtzW8bqWTS4rAfugB++bqTzkc1nIitA6ZIz/e/xrspwjy27HNKTenUx5CBt8uIJt6Ed6gKiJvM3CSY53E8gZ7VqKjTfIgDIvO/rn6VUvYRGrPuCKvrXNiHJL3TWnGM9GZcyLcPuwQij5V9D3qS0snvGEcbKp6ncccCrdnaR3pD3IdQCRlG+8KfdiIw+XBFIIhydp5NcTqTso9Td0+Ujux9lt1jzvcfeGeM+xrOMxwGdcEdu9SSKJkBGVVDwDTJIyFC5ALfdAq1Brfc1Sa0GsZJZ9sSbY+7A5LVrW2nSxxqYwu4nH70ZAHrUWn6XKwAA8xycntgd634NOBHLNtUYx/e9OapRlbTUlxSIY4ShRiyqFGQFJALe9V7u+82XyVcRXDDOWXAq5eSCODyozvJPJwOahnhdgjytgtwWxnGKdODk72IU0tGVbaygAHlv50oOGPQ10fhaNlvJIYIi1664D9QB3wexqLw74bl1+72ojy2aH97LCvIr1jQtBsNJs2khDQSSEA4++SK9zC4Jv35I4q9ZT0MzS/Dv2KBZrl5jID8qSDIcVvWkN225pojAuOBnt9K0LfSmaNJrt3WZWyqBuAv+NMuLkF9sSSPu6SdVB969WUIxsjhV3sRzH7LbtMzBI1HJJ5NcrLdXviC8iEUgt4EOSyZBbnv7Vf1HSZNXu0W6LvHCCMg7R+AqHxIItB0siG5EEzLtCPwcd6wcuTVmsYx0Rx/ivUksgySzhpoyWQqMknNeV3900943mKwZ2JJ6kfSr3iG/GoajxIzIE27geufQ1nQRfZG3mRvXLHLGvnMQ1VmezCHJC1if7LgsQcMOTk9qrMUiWQxgmRxguT1pL2eaWVhkY67Qc1nlmAZElZZD8wPUD2xWMI8o3N8uo+5k3xiJyJIx0yMU6CJjKsUZjjjIyxPH4VAJifldT5nQnIyfoK0Y7GEqgO/d1Jbj9Kzn7rsiYNtakKxGFTHxwM4zx+dMRZJm5Q8HjnrVyS1aV8x4AJwcntSvCkTogYgrn5ic1movdo3bv8JGQZXGRt2ZGM5q/DZiCGSQSEsy9AMce9Ms7NBKjmX5O6Y6n61rbQgYMpx0yec0p0ruyY5OyVilFCXcIF+TG4Mv9TWraWoMS7h5Sp1Zfm3j0NW/srzfPHhE/u+9aVlpqzyCMERoBlmx271UYcrtFCXdkdsqxKssaKiuOg6da0UgkMZlKZypPPalgsYk4RB5aE7Oe3vV+yt5tTvYoI1by2OHC9xSjCU5aK4Slyq5N4X0IXcvn3EfmRr8xToPauysbeS7nbCKoi5Bx0PpU1pZrbhII0EaqNuPaup0nTIre1CiPljktXu0qNtzzqtTm1My3t7ieT73zDq7dq1INOgiVPNPmsD0z1rUjs1GCV6HGPWp4tOUsGI5HIFdkoPlMlbqVYdPQjcE8sE8KD0rWsdOCqzMMH0pwhbgEY55FXIdxOW7dq8ucUrtmid9x0dumApXjP40p0xXB2NsY9zU6Bnxu5qz5B27sfjXmVIc2sRxdiE2iLhAjb2HLDpUL2/7vYhCcjJ9qkmuHgA+cqD2HeqiXLiTEi/uz0Tu1cFSMtkdEW5E0dnLKzBWBRR1zW/Z2IhWPLMCRkmq1lp/3I9pjDdQTyK24omjVVzkDivOqQejYpT5dhkO9kbAwN3Smyxeb16gfeFWfLYMVHTOeKQr5sfTC5/iHNcdVNomMrsyFjVHZc555Jp11DG0CYXknJb+lWpbNPugewIqpdMIUMZPbhQehrnil0NdZGOrfOeDhTznvTjHDIhdkxxgE0O4AVgevf3qtdbmIROpByPeqkruxXkUbqwSW5Co5QyHI4xtxXEa9p32pA8kX+kRZPmA4LDPHFdxdXDweWd2CqnfkdDXLahMqTAlssw24PvShDU6FKzODmZo/wB7FtWQcsCOGpJb83a5baCB0IqzqNp5LsycqT0rLdv3h5IcdSehFbex6mvNYqyiCV/mBQMcFlqpcW/2QGOXLKvzLIvarTFFkUSHapx8x6VYvbJYk27xNE+cEcisndXuZzi5aoTT9VEMASY5VB94nk1bWYKBJG3yuMgjv7Gubij8qRsn5QemM1ZjvzbOGCk27Hkg/wBK5vZc0eaI4zaWpvIfMiIB5HO01DKiyxkgsGHcHFIksUhUHDKckNmnuGyHjIBU5we9a052XK0KXSwyzvCsgUsCF9a6vQ9baFgUK/KcYA4/GuZuI45I2nRfLbHzKOlO0+4Mcwi6LIcjPUV00dJcz0OStT5ldn0P4Z8TrfxxWUsyyxOMKXH3W7jPpXpOj6jthFmwWOWJuATkMPUV8zaFcSRTmISEgjIAPT3zXtXh68kl0uC4Db5Y8IzZya96jO2vNofM4ikt0eial/pUKXUSLHcxckDgmrFneG6jFzGdsicSJjgn6VS0q9ivIwJSVlx8so5Bqe3P2J3uEXc4yJUH8Q9cV6EZc2h40kjpLS/DhWJCZGWB4wfarauNow2QDyfWsiBopoI5k+aJz8pY8qferKzyW0gDHevPT9K6E0jlas9C/nPI6duKY4IOG6nuOlNjuFmQuG46H1Bpd2V43bc9a1UrqyBaAM5fpjsKZkYI7A5Gac3ygHrikZQ4UkYPano1ZC9BCyuOGJ47dKZIzbcg4JHJpcMFwOOucGmOrY5PGMEVFmhN3Ec4X5RnB6Z6VE+4v6BfQ9ae2UAJYYbj1prJh8Aj6iiO2o1oR7cgDBDj1NRvEoPOc56ZqQuoBJOeOM1GzBRjdz6CqvcojdeQSxCn1qJmCgqcjPfFSNkZGcjrULk/MARnPUmktGNbiMxOAVwMdfeq5UPkZBA65qWQMBwc9s+lRMWCgFdp5zzRztsRQvnXyGwQQvOBXD+LMi1kyQTjkE813F780Z2jaMdT3rgvGSlLeXKneFypBznPesKsVJ6G0V0PiL4yTI2u3DlmQxPhgvv0NeUXrsVKZCOQQNy5z6mvVPjAZR4uv4VCiIphGPr3NeVTrmJQzF2AK7mPT3rpqR5ZRT7HrYTSlZGOyyGQiTBJGMgdRU6vsjXjp2qJ87nXeQQcZNWY4N+MMpXqea01Wtiql1sZ+qyTSFBGduTyCOtb3gNGi1GKWR4yQSGU8+4NYupAEptPzKDgit3wNJsuzG5IddpGV4x7110eaN7Lc8TEp3TR9M/DUo01rhsFgTtxkA+tfQkFqgsogqjaUBOByTXhHwqQB4UZSSp3bR0x7Gvo+2tlNnGWjI4B+Y+3TNcGJjy2b1ZlRk7OJyGsWalJAuCQME46V4n8WUay027VZMvEwKrjqcV9B6xassEigAF+SWPSvBPjEkf9mXQZjsXg4/irylNRkdMryhZHx3r91dyXMxVSmXJykfUnqM1zl3YyFImZlBTIAPXnrXrN74ZiKLJvZUUFcE5G498VgXmgrEcF/M2nONvFd1HG07+4RPBTcLtnnzac7pltzRBcARnGDQmiyeUir8rZ6uM5rq7uOOMBQV2k4xnvWbqErGcK4K4wfpXp069So0kjlWGt8SMqPTDAqqeCwZX74NI2krG0b4GAwYAn061YuJbcSnBJZhjcrcDNV5LkYkedQJUXKFW4fHb611qnVbvEu1KD1Hvaoq7nJcZZihPrVf7OjQrGp+baWxjkewpjawkoUCMxyYycnOaiurqSZMKrlV+8FHOKqFKpLc5209LDJ4fLUCUGEBRjIzuNULwg5TeCCDgdKsO8w2CaNnToGZuR+FUjE8qqzEFhnB9jXq0oOCs9zCSa1kULreyANyS+75ewx0qsyZEZYY2tu29MitGWGR8KhVhnICjBNR3FhKXi3Mm3buKg4YH0r0ZpuyiczaKGQZAhyobngZNBDxFlPBHb3q0LKfEpBjVx90DrUQsZm2yjB2Z3MTgZqfY8sbsVyu779hIPyL0J6mpOCgyxA6gYzU72soZVcpszxjnA+tMksd/yq6CRWIDGtXFaSYJkZdFV1GZJGIxxjpT1geTDMWcKvAB5zUvzO7L5sMjAZIT9aaOEDJJsZjlcdx71gqfNdivzCLDKgTcjBSc7mFBt9pCg/KSeRR9ojjkYFpTuJBGcgVX84lYk3FmU/pRGLgtdwvZDpe7MjlgeSmAfqaa0rPtG/IPQd6Qzk7juzwVxt7Ux5TGEUhTkYBAwQK0VTS0txJ9h7zFlLbvkPOD2pAwYgFuo6DvUbJ8ozz9elH+r2gq7E5OccCp+LcepbVjvBPHuP5UqPlickA9R6GoFY5CgZ9alaTIRQjFs4JIrOcUy1domkXzOQ5DAdMUSD5I0Hyrjls9+9RJI6Fh14wKe0YdwdwBHOTWTaVoo0SXVkmGi2shz702RgspkyEYjLHH3qRgY1ADZ+venJHnjzMlRko1Jq2xd01oPiDShyCGUDdjGcU4ZkjjYqDuDZyOh7cVHb7p4A6DDHOY16gepqRB/EOuM4HXFRs7E6PUEnDxESoyzKOdg4pzp5ZGBlSMk4pNztHhQPX5uppdpZcfOGUfhW1S8kkkW7boEMsTNtKFduRkc0KWwkjKAT1x60zbtI+YtnnmpINxXa6/eBBxzWfsrK8jProG1ldiPmZsvuAp8YKIob5twOQaZsOw/OQqnIVOuRT1Lu4ZoNpB6k5x+FXGMepdrMQJtUE/cPQmpCcRxhT97OTTY4j5hwhLtnaCMCiOVpGVEXa2CWDcVShG97lXcthDtaQAHjnn1NNADDd26E0igkR5+QrkbetTLGBGVVjsH8OOlTom11M1LoRYBJyx45A96esWSWJBbGetIUMryMg/ed1Pp605d2xgOSo5x3rNSadrkXEQbWzt4AyM96YobJAyCST9KWMkqAeGxkChyxJ5BfrtrGzb8zojHTVj1jVRht2frRSpExGZY9zk5zRS5GB/Sukqk/eFTAgn3rl11RYZlO7JJ7VsrqEbKDuwfSvXeIgt2efHRF0txVaa7SIYJ/Cqk+pBVJAJrGvNSUseQSeMA1w4jHRgtGS5XdkXbrWApI3DjtUulaorkgnjPNcrcSFzuAJ9BUOn3TxzruPJPIBrLCYv2r1NFTe56UGBHtTsj0rn9O1OQwKCwbHXNW31J19K9lVIhZo1N3FVb66EMLc8kcVj3WsNxhz3rJv8AUZJV3BycDkZ61MqkbXbJV27GdrOsNa4YE7lyQCar2XxFWEBJBuPU54rA1mZriRQWK8E47VxD3D+WwycAnOTzXh18Q4PTYbptrTc9Q8Q/EGB9OmCtjA5OelfKnxQ8SJf30iEbmQ9SeoNeha7e+ZZCFTtY53HP6V4j4zdhfyAnIAxg1lhcbKUmrEqnJK0mU9Kk+fCngDIPrVvVUE1lIpy/f61k6S378Jj5scZ9K17lcwOAAcggk9ce1ebiU5VOZnvULOnZHnOqKY5mbAx6Z9K6TSpXktow+AAoIxXOasvlszMmAD1PU1s6TKHRCjhlVQCOvNLETTppS1DC+7OyNzJAAzTJkbZljkUuSCAVI4olXcpz2r5ab96x6zu9TNuPkRiTg1n2+UfCgBc9Seo7/jWjcxGQHB4Has2L5pGxnIPIppJwZi5O+peZsITt6dh6Vy/ieQmDaA6qp3sSPlPoM106vvQocqex96wfFP8Ax5yxsfmHRT398U6NoP3gmk0z558V+adSmiCmKNTkMwyfz9KPD8sWYfMGGRscA+vGaseNIDBqzNLHIDKBnc4K/h6VT0Filw0hKqGK+WHPBx1r6qMuejfY8FKzPbtGdZI1mUBYsAbV/nXQwSNkhVyvXJNcZ4UYf2cFOX2HJ5+U811cExMhI6nnGc5rw61SME0tT1afNZJk91NmMDdkVhTPmQ54XPyg/qa1rk74sg7WHftisu4AkjwRgA5LD09K+Mxb98+lw97DUUMcHK+mB1qUA5HdT6Gq6s7INuDz2PSrSI0S4BIHqa8yzW53JuOhIrnJBVSBwPWnR4GdwycnB9KYnYlcY6CnjLYCDBqHe1h+gxiPTJFOeVjtPUtnr2oIIPzcGlLKoAPUdx3rSlPpYGragqCTBPHOOakMmz5M/NTFjJZWP3uu08/lUm0YyRyfWh1OfRCvfYjkAYjnA64p0ZYsSpOPSlwj8bGBH8fYUwEqfTNaOaUddyG+5OrMB2PPbipo8FRkgfWq0Pz5z1FT4HHPQ1NKpbSw9iZTjIIBWnCIbw24hewPQUzcVk9uvNSh9o45J6c1V7K/UpaDj8vGR74qNo/m3Zwe/vUsfKqGIz3NDAFgC+1OcYGc1DU27jtd3KzpufI64xTYxtyfu9+assu0YHBxmkjhSNCPxya0iuR3uCQBN4zxkCpkUMoHAxzUIBUAngE44qyoyAOvtRKSerAlj5IbB2+p705jvQqeQe9IpwoXHHtTiwibaBuJ6D0rBy6o0smrogeLKE9D61RvSVU/NyOa0HHzHJz6mqV/bxvEwOGwODnrWkXKVtCHotTkNaBL/L8oK/nWn4TtAbhGb5irADB4FVNWjDYTbhgPlZux74rf8KWscEpWNw7nD+2O9ffZXTUI86PkswSlLRnuHhKALDCHDKSPu98+v0ru4JCyIpG04xnNcT4Yl8uJWPlsOAu08gV2duxKAHIz610Vm3K2xlBXgrF+JNq/lz61YWXaDkdOpFVomBJBYHHqetSjCZBUtn0rms0twsiysrEE7ty+/WgsAWY98YUdqijByMUjNlhnimrt2S0HbW6HlvO5BIz2NQyS7V2k/d7dqc0qrux/Dwc1n3d3nA3ZX0FYzn0aN4roQXd0kMb72II4Fc/qWpqiFQWDdqs6zdqqAcEdR6muN1e8O9lDhQeoHUVxySdz28PSvoZ+vanvWSPLptOSSfvV5j4h1qQSExtsx/EvVq6PV9Tw785UAgg9/SvMvEesIYgI2AkclcFeazcub3Uemko7mLqupfaZ58EKyj95k1hxTLOX8phIgPzZNPvD5s+0IGkwd755b0pbDThPLC6KoQPuZTxkCvVoxdrIJPSxp6TY/bZNzq0Sody85ziuysYGuZhKCGTGOvf6Vk6RY7RIcMgZt2G9PQV2FnZJDGF4GOgFRUjyszepYs5XiiUEfNycCszWdbzONsh+QAlfU/1q3qF0bBtu8ecykqB2HevP9f1VTgRFtwOGY9KyjDqhRSehW1/WzdzM0jD5ckKpxmsMahHgtja4HBPaq7gXNxuGBGBljnmqFzODcvEmXUd1OCD2reDa1iaSslYtNJJfXOTI7gnqTwPpWvHixt4/IYHaOArdKo2FqbNZIwQz7dzKR0z2zU8KtM7sA3kggDjGDXRO9VK5klZXZbSNtQuoyQCc5JC5/Ou08JaImu3aJLmC2Rv9YOQSKpWFg0CRw2jHzGG1nA9a9DsGtPDFpafb1VHUfOFH3jXsYSkoJTbPPrVb+4kbkbwabGru8aoq5xnGazUvbXXr4tM5NvEd2ZBgfQVh6/fR67eNNbq8drt2iNuM0y1sxcAZ524GAOKJ1ZznoZRpRS5nubF68BvHliiCr0AX0qSC4QBcLmQ5yD2onhXTbFZY03nO0kn+lV7IvChkkKPk8kds1hstDeXdjlt5r+TBUBBxuA7V0EFjbrAucblAT5O/uaoxXaQW80QDKw+cFuhPpRpVwJkck8k5z6V10oRbu1c5pT0sjWtdMj02T7UhN27A7Nw4UjrxWRdXqTJPJNIHYnJYjnPoKpXGoXtvcYtpfM3+hwFHerkWnmVY0eMtI3IwO9dMeWo9FZIiMnHcx7+fbEDAuHK/NubiqukHbHIkqgSHLGUHOR6VN4muomvLayghd5clJ2QcD0oitxEAh+ZlHJpqi1K9jX2tloSSS3rxCVo/3W3C7emM9xXYWoh0u0guWiV40A+UtgMx/wAKwoN8VukUpKucgDrgU20fZEYpJS0Ab+I5ANd8FGEfNnnVJ+1dti3f3j6jLJe3cjcZUE9M9iBXMWdq15dOSDOgOXPTj2rp7i0kdkkRlMOB+5PIpsUxmxbW0KpHz5jt/ICuSdBy99nfTqckeWJi3Agt4z9mhMMZ5Yty7ewrGnL/AGmQrdMMKXMYfOwehrav4GtpA8UvnSKcYdcAe+KwtpeV9gXc5JZiMbj3H0rysRGUvQ9CjNS0IYoo55DOzkoh4iB5dvX6VZnQvGhkGM9B6D0q8kK2FqDsTOc7tvI+lN85ZlU+WGEIJ3k+tcHsk3zM6XUcdilcLb2WxlJFwfmRAeAo61j3jrK4CNtOSTx0q3qcf2+fYjjKg/MO/tUH2aWzto2AjLElTu6t71tRpyi79xRkr6jJ7O2Tyy86oCOcDJJrMvyLyUCONYYd2Sq85FX59Immtw7XCRFxlQD1I9fSoPszwK8b4Y54dTmm5KlK0XqNQcpXKE0Qto8JhfUY7Vmi1a9kdpfktt3JPUD2rRuEjMwMm4LuAJA61YlhVpo08srBGDgHr9a5a1daOR1why7GRJGHOIyEhBIDyD0qvK5RtqEyRL9+XGMn2rVu2bUQF35CcDtis+4lNtGw2ZXPCk9T61hFOT5maTm2rGYFW2DYGQxyCe9WbPSpJSGIIwcn5as2NnJLI0s2H3DoR0xW/YKJUjlALGTOU6Y7V2QtDVmbk72RFYWYtJipBDhN2FHGPQmrM8LAKoGQ3JK9BV2MLbK+GZmb5WPUCsfUZGup0gi3xxLn5t/3qylO1owVrmrfNoN0OyjnvjLKu+xjJAAHJPatCLTZrobYjnLYPOO/QUtjDNFGkMW6JIxgsBkAdya7nwpoUNxIs8n7+CHlZE+UE+pFejh6PNZpHn1ZcjbOg0LRI/C2nh8iN2UfKvcf41oWluLi6MjR84yCRU1ppN3rVyk6oPLRhgE4P5V0VtpZjXJA35ILdK+lhzcqSOBS0bfUzEszKwMpLjpg96q3wht1W1t0CnPzMOig/wBa2b+RLddiDMh7Hj8c1hG4VVZyu9mJUEDgn2qXJX94UXYrXpg02BppCzRRcnAyT7V4Z448USX97c7CyzyHaA/8Cmu/8W+MWS3mgSSK2htuZZJD/F2GK8N1O7nu7p5RIJJp2JZ+oH0rw8diErpHoYen9plMR+WpRCWSLgnd3qO4uN09u3UKGHH9aZcF0Cw+b5iAbjs9aFiBBb05J9K8ODcnfoehUk2iMiOG3YqfLbqAO5qpahsu0hy7ck44+lWdu9iHA2+lJDb5OzduYfhWvLZGSfQfZbftAMsatHjcPUtn1rUuQjAt5673OducmoUtFEjl8q55wDTBZF3DRgLhskkdaxUU3dmtrocLZVO5lGT71LYWSyZaXhmxgKfuY/xqeWMyShUU8HIANaFnZloVX7rn5iT/ACqlFttIuCaRKlpiMOQuBzj0rQsbPz9yoGZmHyN2Y1JZ6SZZVDFxGuMk8g11dvZ28Wn/AGmRQlrBgJGv8TVoqH2h83L7zMsWv2C3CTKxnPDIByPerSoY4wgBDMPmHcVqW9vG9vJqE2BK5witxgVTiJabd1JPIqJQt8PUuMufUhVHMIGwsBhcKOTXeeF9E+wwiREYyuOhH3B3ql4a0s6lNw3yowPmL3+teiWlixVYw25+ctjGa9HDUHpJnFXqXdkUtM0dGuPNlBZFPQ+tdJApIXyl/LoBUcNi0UfzgOpPQcYq9aWptpWIb5D0Q9q9Z2skjhtdsaYwjluSO9WIp43OAQD7dqmAVuoFUp9PTccMeT/CawqJx0TNFYvmeOMneR8v8RNTC5VoSOBzwaw28Oicj/SZol5yFOauQ6NcxLkyHy+isWzn6ivJqQm9tjePLY3I7mFIF5AbHc4z70gu5D8owQR1PTFVbOydXPnOgGMK2M81bS0CgjeXbuDwMfSuP2crWuNOMQjtDJMXyJ/lzxytTWNuglBdf++x0qS3zaDCDCnsKnjlX78iHk46VyVKM463KUr7F+1ijgDEyck8kHtV/wA5UUAEbz29qzkgAG0NlcDr61PFboGBDnpgk881y1KXM1cwvqW57jGHQfvFGMDjIqE3gkVhghl61NHb5JG7p1I5zTjaOuQOV9DxXC6F9GO6WxnvC7ZBYlGHUdaybq38lQyP5qN2bqK6ZU2Adh1zjP4VnXdsskgcLtbksOxrldKUFrsbQnc51nRMhsuO3tVcJmQS8kA9PetO7sSsrFF8yPP4iqF6PKRQhC96lRuirqWzMnVFaeQsM+d1P90j0rA1OJHtsuAsinhvQVvXD84P3j7Vl6hCMMG5GM1vCldI3izh9SjeJjyGGP4axXg+UkEsjdCa6S+jIX5hnPFYl0ogzuzt7Y9ac4tS0LbvZmbNDDI22VjEcfePQ0ul30cEjxzbWic7Wx2HrSzNHOrK3IIPboawTLLbMo5JHZhwa5d200U7vQ2fEOgSWKLfWMv22xnPyyg/dA6g+9Yz3HlwjzAZkPf0+tWYdYS2tnjjDwkkO8OdyZPpSQXsM0rlY9juNrqR8poinBqL2IdiOzme0Csj74M9PX8a6CJl1BUaM7AvAI5/OudsvIdTHDL5kakh0b5SD7e1WLeSfSJ2RHzCT93rxQoKnN21K5k1qbzRzQuRgYPTByGFU5C3nh0AA3YKtzirSz4tIrmENLA3VT1U9xUclqx3yFyGb5kGOvtUuEZybRnI19Jv2t5ACTlD0Br1bwP4kS0ZIzKqxZyVY/NmvFrOXyZRk5HcDnn1rr9Gu0eMMu0SjkMK7KNrKNzzsRSUkfTGi3a27QsgDxdc56Z710zBGzNCRIQPmAOCRXlHg/xBG0FkxXMDHY24/dPrXo8DzaZfnzAHs3Xcsi817MJJe6fLVY2k0aUdylngYZreUfNGe1akV0M7GGd3zBjzx7+9UpLQXNs8kZJB5OP6VFYyvHGqklnByA38Q9K7knJHHJI10kWOYtGck8kHoatxzLNFno+eQe1U7eWK6hLBVAzhlIwQaY0P2SYOmVD8EjkGnG8TJo0pEO0FAQpHc5pDgqefwqMSlsDI+vrSmQFdzEDBrVasz6jD8p46jnNEjBVbBz60446L0xk59KYwBON21eaH2C3cY+wA/Nt2jOfWkMoYYIHzf3aeYMLkMB3IxmoJoGcrgbSp5qlFWsPTYaAFJXpx0qFUDLluPoc1O7kxjoTkjHeopCqcqfrmo33CxGUyQcllboPSo5Bx0wSOgqRpMq24HGOMdKgldQoVi2fU1aWpSGsGVeuSTkn0qJz0XsoOCOtPYcAn5lHHBqBnJ4YDDcYzT0SKuUr9x5YV1JxnHPNcF4sw9o6Bm+QHHHb613l7lVBwQAPWuC8VSMLdmVeATxnrXJUa0Ljqz4c+L0inxSSc7vmVxnv2ry+6yU3kbiykgk969O+LwUeM5+u47n+WvNbkIP3gTMpPOD2ronec4t6aHqYRv2ehmqrTY3gZP3jjvUywBEHy7VOce9PgjLyvgYL9j2xWlbRCNQZDsQ9fc1pJyhHUuHvT5WYF9b+YMR/uVwCCOelb3w8h8zV5o3ffti3sw9qq6oIfMYq20P0GOMVtfDmzla7u5I5PKkKBQjDiRa7aM3OFos4sWnE+lfhXCLg2kjjY5AAx3r6YtoymmxeZngcd814J8K7Fnnsc4j+VUKj+dfRNvH5NrtbHy575/CuHEtpo8ugrybOd1XCAvyyFcYI7189fGERCyuYwmwM3Q89+1fRmrx7bWQ/dX7xx0FfO/wAZCJLtFUBsIduRhWIr57ETd2ejTimrM8I1q18q3aTBGxSSG6E1wFxqEkrkbkZN3Vc16Xr8CtYvuUic/KDz8vqfpXnNzaRCeQRrhQMAr6+tZYBqSd9z7PCYWFSHvGFezQiF9n+sycHt7/jXL6jfC2utoDTDaVZd3Oa62/sgI9wWPcDkq5x9a4zV7ZZ7qFfMEhZjiMHv9a+6wDjLSx5+Y4aEKba6GE15KVYKphicnajckCq0heBY1yTtB2gHNa0mlS3ELrFG6GLIj3pw5781DDozhUO+PzdpLqTjH419PSp8qbZ8NJqTSsM0+ySeMyMjOygghjjmu58LaRbXQEzleBsaM8c+lc7p+lTxBHeF5NrZ+U9fQ4rs/DqNEylRtlZxJIWHX868PH3ULw0P0HIcooYuSU0bTeDtOQSgqjBELgHkgetYWoeFbVFxEu2OQA7ARjFdDK2HcjcjuDlh6en0rJ1K8W2B3P8AOBhVIyK8PD1qzfx6s+ux3DeGjBuMTg72ygF5PJAylOCq9SPWq0UEZ82RolEZXBdxyM+lWbq2L3EzRyKjBiQB79aV1adVWUA5OQB/CB7+9fZ0m4QT3PwvGUvY1ZQXRlC4hSBBh1dSOMcEj3qldBTATsyqqTtIwM+9aVwoy235WY52elUNRkddodcKwwSwrqjJcpwaGXuljijjeQMNu7CjAUGq3mtuwclOfm9asTK7NxCGKAruH8Q9Kj2zDDFNg5wMdaIXUdtxldnwSQ4KBc5GMnHrTPMDoDkqMZ56CpUt3JB2LiRvTGPrQ9sySMvLRod2cdfbFTJO+g9EyNySAzYGeM+tNYncWbl936VNJasgJIZ17kjGPwp0VuV2OT8vUA96UZaXWpKTuVACAevTOT0o2CRcbsH+9VgwSJKiMAm453MuRihrcRuu71yQowPwq3Ztaai0ZXWBZZCsrYjXse9L5OWx54RjxhlyMVcW1aWdQAMNzk+lNFoWXCr8wkyT7exrOU1J2S1KVyEM8OWm2q3QEHOfwqwg+VWxvYjnHHNRy2m0ShISSOAWPep/KkkI3Ah8Z4PGKiNt2VFX1IwjFwGHl5yBk9aG2BlXO0c5bv8AlTmDu+1rfzQAWOW2mmMpO9kUpnAAzmhqKfNYOthxYI2MhtvGaWJXn4CAFOrg4JpsReEOChG/Jyw70kS4O/DKSCxJ/pU3urCsSJ8svBb7uCF9KUECXKq7FR03YqJJ+MbRjtjripYdskZJBGO3es7JO7Za90cypvRXk85hnJIxg1LtUr+8kYkjGFbgfWovlC8gqT0FJGpUAyDqOQDwaTdh69yXKIcgFzjGCacsbeWCCEbO7rx9Kh8xmMgcjPqOc06KQjACkFskZpTlKSuCUkrEhQYOwOWJyTnj8KVFMakBm+YdSec0xJcFh+tOJ6gjIxncBjIqG5WR0XfKtB7N5rRJuZRgqc/eBHepGzztdtoGMH0qBZQUDYxg8Z609iEHXr0pxk4uwKPfYeBjPPWgLtGSSCKYm1AHdj8pxtIpHVnYMsgK7i2McgVvFc8bjbSdkSddxUld3BIOKEUCXGcgc5z396TYG+fOMcD0pBCyFiNpVhnHqazjaMkzNPl3Hv0jbjzN25ie/tSTQMmCJUXjO4+vpSum75XTKenvTYinKgfxfdPQUTs3dFJqI8yBcAOMY9aKY0pU4MZU+mBRU8iLt5H9CIv0nYkPtVemB3ret7ndCrE5OOorynS9aWSMlm2evoa7Cw1lSiJuHA59q+dxU5xfunG2tzoriTryee+aozKP4gNuM596E1ONyehb+VOe53KCrqw5yO9ebHnlrIIqL2KrOsS4JxjgY/rWfHKBccg9exqxduJA2cjnpWNLKY5gd2Sc5/pXs4SPK0bKXkdvpsnG0tj61auHKruyOD261zOmakVAViOnUVpm7EseARjrmvein3MpSTFumK5JIz1qs5+UncM44yKZLJkfO4OfWq87/uh94qByB3rKpU5U0YxVmczr7eUzlkUBeQQeted6pemKQlAGwScE969E1tgrE7eM4Ct6/SvNvEWRFcy4PytgKBivPnU9okrG5z2qa0FILLkjkEdAa8q8VXS3OoSy5Ozrz+tdH4hu3LbSzDnke1cLq07zOyEAYyOK7qGFjT98zdRSdhLBQ9ymBlc8kntW+w3fd4Fc1Yq8HlguDgjJNdKP3eCD75ryMXbm0R6+GfuNHnmuMPtDqSNwYqecYqzoDBECbwRk4BGDnvUXilSs8qeYEcuSpZeg61B4cnLow6ODnGc5rnxKXsuYMO+Wqdmo/d5OSfeiQHaynj8aZGxaMHp6ilbG0V824p9D2k9LFGdAY2z0xx71lNI3mZLc1rzgq2eorKuIsXBP8B9KmKS0uYuy6FuNmZV4zz1I61jeIB5eZ945UqQozWvGx2Bf19Kyda5iwVAOeh6c1pGpBSUWEkrHgPjnTVstUw0gdpj5m4dh2FYWkzYhRSihkb5WJz39K6jx1GG1AKDJmMFizdM+gPpXKWd0qTB2QPFjBHt7V9XBRdGNj56pFqqz2Lwo7Na4nbMWRsES7c8da6m1258zDADIANcV4auTPbrGfMKFQ656BfSuttJiQuWIXpz2ryMZSipNrZnt4a7jqW7lyehyO9UZwoXJII/u+tWJCHUE/dJxVaXmbkbVC4/+vXwOITU3Y+moLRCIjrlsbSeMHn8anSIooZ3Zlb8cVFblSo+bJyVUY9KtDDRhCuSMgA9Oa4G76NnS1qKhK7ujA8cVLGpX5Qee1RFg42qCrA8n+lSJ9Ky0RYIu6Vixz2H1pW3KMqdjdiecUowOF79z2pQwK5fnHrVVPcacdjOQjLhgSxOOc9M05SpaM5BAB3n+VHBxnt0pzlcDGFPtQ3olFFrRCIRvJGeB07UhIY89RSFcYPQfzp5QIuSCCatJmb7ix/KDz1/Spo0Lc8L6kVGp8xckdep71PHHhAAfkxnryTRZMSkPWPv99e5xSE7yTgAjpSOrbgMkDpgHinbeQB296TlJ2iXtuSIPMi64NSNGUGM5qIMUHHWniQqwLjqM8dqp26stD9vydBn1NIkYIKnBHWnhg68dT0FOXh+TkelW4cyVge2ohwgyR07U1cKdw4FPkcNntUTZQZJ4PaudQb0uZXu7E6ynGAv1pQwAJJGTxSK23GelO8vJJ/Gk4W3NkrELJvYjPFU7yTaoOBtxjjitF4wqcnBPaqN4u1GOQMA/Ke9dlBNa3IlroczqibWjIcs7MRg9h9a1/CE00d60KgEFDnI+9XNaxqBG0ouQxIOByD2rpPBDfbGtkdgJlyVfdjd7H2r9Cy1zhT50rnyOPilKx7n4PRY4YVYfvApLsDwPSu4gLCFWyATx1zXD+GS0EG3ZwRjK85rsrYjAHXNTVled5dSaSVkacEqhAWAyBgAdqsIxXpk561RjcBtuOvTFW2kAC/3u4rlb5XZjaSY/zF55JHfFKHKABQGGe/aogVdxu4U9ars+OeODRKpyaLqUt7MmuZflIGfpWLe3QVSpYY7cc1ZvJipODg/pXN6jNkEyHnPGDXLbmep6VCnfVlHU7xsjcQq89a4zXtVDsQgG9erD0qz4gvv3jbjnBwBnr715/rOp/wClP5YbaOGGetQ7R1PbhFJaGZ4k1hU3KFa43HafL/h9zXBahd5dnUKQrH5jzkVr6jcnzJFQFGIO5T1Oa59grlt4CQr1bt+VVRo87bizWUlB9zOw8rjgoWOc/wAq6LTbJxHHG3LHrz0zWbYQCWZOj7s/8B9K7DQNGM0qQrJtUY3N1rvTlT0SMHO+rNbRNOYBXLEjGADXQXttDaxGaOQqQR+7zTbVY7W1Bx5SJ8oyc/jXN67rpilMUSksBneeQayU93ISv0MfxFq5S3ZhIUnkLBSOwrgHuJGbY8jsF+U54z71c8Raj5k3yMDt+8g9awJZypGTlzyB0zWqpKcb3OmEbIuy3DIhB57U2G3doDI4j8l+R/ezWYLpizIoxJjv61eFi7w20mSTt/eJ3BoVOVrEtNMt2sTSt5cEATu0vmdB9K67QrXKfaHG+Ij5MdSfpWRpelMvLQtGmcu5HRfrXbaVBHLeK8f/AB7RLlVBrtpxbSSRyVp2VkdH4S0l7eQanMhPk8qiDkg+tT6kh1i5bcGYA5KHsaeNTvbyHFrEIYoQAdp6/WtHTQs0MsmVYDAZh1z3r1EtLPQ8tSad2ZUlsyRY2bXx3FXIYI4bMZcx9CzA/e9qutHvilkcjvtBPaufSYXs7JFJuRTn5vX2Fck7Rlc64y5tUW1SbVrjYrhjFkhDxgetbVmltJHIjpujAG49DkViRMlrPtQBmbrg4/Cr8jvM4ht/vuMEk4BFdOHSqppHPXm09SC7vFkuEgj27T15zitdmiNulvAgadgFVVPOe5rIbSItKgeW7bdMT+7iB+96nNWNHjkeYTEGAgcsRnFetGMqdk1ozkc9OZF6fSrSxs3gd2lkT5jMPWqF1rjaBYxXDOXe5by4k6kfSrWoaraSyxwNIotTGzyuuQ4K9jXlya5Br2t/aFLWxhb9zG5yGx/FTk6cp8iWgRTqq60OqsZl0i/ivXEhVpCSCp3MT1rqLjTUmVpOVTd5pbuPrXPWM9xftHe320IfuKvAfHetb/hLLa306aKa3kuWGfMKtww7Z+ld6cILlbM2pLVom1C+jijFwpDswwnuadptos1kBJh35d2PAyaytN1CKVDL5f7tcfKT/Krkt3PqUgWE+TaRnoOv41mm6krPYNVr1NKyubfS3yX8xXzgMpwMVckvLXT5472WPdPIf3CKOGb1NZvzrJGShYDkDHFMvtKa41AzW0recIw7Rt0Cjrt96mUZOV09EUnzMzdSvH1aflfJ2sTLIOj59B2xUdqUtIWSWNSuSVYjLVLp11DEHW4Q+UNxDMPmz6VZv5rOW3ijiuI3YjeVPVR6V5ldO/Mj1aEVHRGIzPdEPJGViz8q56++KZf30ao6IoRQMOQvOfarEcEt04y3loowEHYVUulSzX7HGQdhyMHJ/GuOFlrNGnOnK1zPsNOljka4mbywARtxyKW6BmkR0YBfujd1XvmrDFpI/nOOMA7utRqkJDeYwEajIY8fhWE6qirRWpuved2U72WQ3DyytkH+IcA021thfRjnaiZ3OegqRYIL66bzZTDBGu/AOenQVf8AOhuFMSY+zIMvhcfpXnzrq17HfGNo3McWpn3eWPkU4Z8ZFU9SuFnH2e14jjyGLc7q6GTW9LstICoPOeRSIoVOMt0yawbd4LO1dTgyMxLO3b2zXGrSneRu5GZLDtXahKgjkn19qltdGkv7mBVcIozlm71bjWKZWkDK8ScHY2fwrUtjKLQrHbGQM2NgGSfxr0oLVKCOZtIrW1jHFI0jqWjQ/IoXiRv8K0jaLbpKzLiSToF42g9cVMthqEkkUs7KiAZWEHJU+9V72dbZiA3nSEFTuP3a2sk9dyE3J3KeqyWltH5KzM0/CmNedoPf61WsUiR3it4yz7SxM/JNJaWyXF080vyhOiqOua09AtImvZCgbaikOzcHNEaKqTbN37qepY0+yme5igWMOZxyCeK9U8O6FFNaLaM4SKDG4IOGb61y/hPT1RjPJGrSEkIxHzKK9EsrmCzQIiFnxwoHf1Jr3cL7OnC73PKqKU3oaCwiz2tkBQu0cdKS4vDFbiSNC4K5FQpdR7RJclXYfwkcVmX2stduGWPylQnaoP8Aniu51rxsjFU9RsUE95cK7uGOMyBuir6Vj+ONcg8O2oJ24I3Ig4INX7vxAmi6a80skYJJLM5+8fQV4V448WS6tPMjThmk42oMhVrzsZUUKd+poqbnJdjC8Sa5Yay1wHhe33S5Y5zk+tc3LBEZWlR8qMgA/wANTJvnLux3Dk4HSsy4LySqigqnUsOua+bc+fWWp63uxioxLMdkMKVy24HnGOlVbm2AmOXKqCM57/Sp2aRolUlsIpzg9qhezWQ9SF/5Z7uOT61o7QacVoYqUupXVSGLoCVB4B6mrMUCMhRfv9T3pEtZbdRvlEzk7SAOg9RVpYirllXDqmDtGBt9TSUtdFodaatchwEnjRGT5gQ564FaMUY5EIZk6A56mo4LdJZYShxy2cjljWrpttEGYyFvKUHGBk7vSlyc3vItaxI7KzPmBZmRGx90nlvSugstPVwyFd6EfNk/ypNO00XDxyOg+0SLtAP8IzXU6do32RRIz8kbSD0x/jVU03K2xk5tLlaK+l6eqQRys+EOd3H3R/jV9rd9RaOV022UZAVB0bHc+9E4aaWOwtshXYb5upb8KuGMWsDW0Q2orFmJ7mndxfLHYzScpajLpTqM6puUkHKow4FW9E0ma7kWJFVWzg57U3TLI3MuSMDs3qK9A8N6IGUSIDHu4MjDoK6qFF1Jc0loVKXs9LlvRtKj0y1S1hiVCq4kkHet2xs8EsOvbFSrYJGw2cIPXvVlYxGAQTXtcqW60OG7exE8TxnBWrMLRvCOgYcnNMZ955/OnwxpjOcketc7jd6MOUbLFvAIOzFS21sskYfG1s8ipUj34BHHvVqKFBk5x7etYSUr6jbtsRCMIM5wPfrTivJDDBIqcwDnB684pqq4OG5BHHqKwkrbkp3FVw6hQAxX09amgAb73BqsIGBLK23b29RU0bYIDAgGuKVNJmjs9C0seQTnpU8SjkfzqCD5iR0PenlV2q6sQ2enqKwqK2o1foXY5cN8wAHHAqysaPn5Sg7Ed6pwKspUFvLHQmrFskkDSfP5iZyM9hXHOKcrkt2JYWaGYOpPAwM1cW8d2KYyhHJ75qpuEhyo2jHWn527QOCfT+dc84q12Te5OZFLYXg5wAe1V71niCkoeT94DipsBhzwf73ekE8y27R7hNH0KsMYHrXHOmmhpme4SSRIydrHPPY/WsKeASM24dDit6VUuHKRjbkZqnNYtsPlsHOD97jBrBQ5EaRaRzlxbKARtPPfvWReWyyvgjBII5711DqV4I+bo2PWsTVrRCVByhUHafWtEmrPobKfQ4a9tWKksBkE4FYN7EfLIChvrXYarE9shduUUZOPSsC9gXYsoH7tu9OorqzRvF3OQe2QbpegXqKq39sJrVpSvzKpOCeK1rqFrVnJBTBPB53Uy2RJJjbyjAkX5Se9YRo8z7Gknpc4+OYXG0lfkH8PSnOJYmE6cwA4K9196vahYNb3BbaSivtfjAC+tVLu1lsw5JLWzY5U5yKmUbp+QPoyc2Ud7GQmyNiPlkU/Mv1+tOdp7VVt7xVSUn/Wqcgjt+NVoJUWR/LYgleC3T8atWt5HKotLoK/zYDEdD7Gs1YGru7C31GXTbqQwneufmi9fcVvpfpd24ltcvH/ABg8EVztxaskqvayC6iU9FPK1La36tIrWsm2Y8tC38Q7ge9c3JKMvdHGSbWhrXBMUiSRtjIrb0y9EbAxkgYzWDJdRb2cRMnmEbkzkg1YSaOymWXyyIj3U9RSi+V3RM6fVnrng7XkhZVYjyiM7T3Ne4eG9chvbGEYJicfKXPAPpXzZoF9DuheJ90TjKn0+texeArqO9tX06WVEmB3wg9fzr3aVSDXmfMYykm+Y9ZsZl02ZY0YtBIOMHIJ9KtXCHzElibOfmwe3tXP6XcSy2TwT4jmU8H6dDWtaXQlt1VjmUHD/X1FenSloeG0XFcqyXUR24/1sYHWr8VyJ4xkDy26MKzXItWaYhjE3ykjkZ9TU0YLR5jILjnYOjD1rVN9DNq5bjlMcmxiDjO1vUVZCKwBPp61n+eLiNWBGByUAwRipba6CsElPBHB7URd9TJplkHA5ByfxpjSHyuVGT0zUhDBQqnHOQVprFQNucMDyvp71pFC0YxiVIXtj5vrTGJO3AIJHOecU+QfK3I2DB3dxTJHC4yckjgqetDve0READN3UgfpTdu1ieMgZJp5YDkcA9vSo2HAYkvjggdKqUrLQohwdoXBU9SQc5pjAIw7nBIJqWXkMFUnHYdMVFv5bJ6DoKS11YaLUikdAOu0ioZCC53DqOCD0qVn3IQUGfcVDIuS+GAAxg0pWjsWtGUL1G8o5I6ckVwfjAkWcsnAXGADXeX/ABEVDAg9M1wHjCJnsZFG04B+9XJVcrJlQTZ8M/FW3J8YzkY3lDjHO6vOZNzy7mXYcYKEdCK9G+KjY8V3bNuUJ91h2/GvP3k8yYJyxY9T616FuZpvsevhH+70KCwFbnIbJC+ver6AyqU3gkYLBuv4VBDGZL6NdvmOJAp2dNv1q/GhV3JwVORnqcUVo2imhe05pWKUygMp6kcc8iu0+HtmJpJF3AsOXcHGB6CuUkhJXy4+A3UE16J4ChQfZY2XjkucdfSojzKHMjixc29GfTHwpsiZLLk5POWHIHaveDGgh2HhlyScdTXj3wnsmSaNiWkG0bcnGef6V7XcFfmwpyOpBrlqPnkm+h51GNtTmtUyIZFZfkKE565r5y+LTCXULXaxEZBUqem6vpDVo3e3k2tlew6HFfPHxYjK6pEdpKBsgntXiYi92z1qNNN3Z43r6qlk7LmE4KhgNxPHpXl0q5AjaMAHJDk4OfpXs3iWLbGgAByu4Z45ry2W1PnOYxud2JyeSPpXJgKqV0fe4KKcdTm7uAiTEkYmOM4DdKoQ2NqJlbyo/NDA79uCK3722kgGFwZM/Ng8rWGUaK6+eM4VgGwema/UMnUa54OfTcaPus3INBtZh5m1PnbPDZxWsuh6dJE0T2sUqnBJKjOR71kowgtwXJVWbhQeatQzSZRtzMB15619zHLlOLSeh+WLGyUrSL0Og2IErC1WND951PK+mKqTaTDblBGcfOGOTnI71ZFwZI2DEqhOc/0om+cn5du4bWz/AHa+OzbB/V6bakftXClWU5xVjHnUmRs8KM8nsKx9SO21xChYE/MwGcCuie3SV8uuyHpljnArFvoHto3+YoOdpXnNfG0qjclY/YMdR5aLb7HDNbwm7cI5lBPzNjAz6VoLaqxVWUFF4UL1pIdGQkqsrL5bZORyxNaNpYmNV3ZDvn5Dzgeua+plVtFQjI/lvHpPFyuupiapoywh7nYFkjUpsPv0NczcqFt8yuGLnBLt8ymuu8Q7UkLiULJIATG+SB+NcvcqFmRH2N5jZYnoPwr2MEn7L33c8avBc9oozfL3kOzqkZXjYOR7mmwWiuZmkaSTYPv9Bj6VuQaWtxKpMqK+OGHf2xXXaF4Hj1HT3JESvDlPnJBcHvSxGMjRjc7aGX16/wDDjc81+yl5EhjDkj5wx6YqUWTyTYG4xkdQMkn/AAr2Cy+FAMzlnIRF+R15LcdPpWvpvwcuL3TIk+by85CIMOufeuKhj6VX3pSHXy2vRV5RPCotGmc5mtnZSdnmHjr7VJH4YaYJEGO1iUCDjJFfU1r8CZJJ1YxssaQgFSMkkd6tH4BIru/zTswyA642/Sn/AGjh6cXZnmOE09UfKkHhi5JCtGdvYtJzx15p66HukOV3xY5PUCvovVPg9cWltAy2e1EVyAfm2nPU1wviLwy2leU7qqSd4wMKcd6ijj+Zt3HyK6ckeaW2i7nXBVTH90EevamnS02M0oaMF8Hyx970Nbeo38FvHJuTLO3zFBworJOrqUcAEoSQrjjP51c6squsFYlVFFWHS6Tggz+Uxz8gduvuapS2KW8qkSxzYUFwg4GfemPdFrZY2U792Qzddv1qJ95YkDsFIPQ/WuiFJpayIlUvsV71FU4Q/OeMKecVVhdIx03EjBwcn61aNqk2PMJLBiTtHQelB01yJVjUDcQV9cd609xacxEbsyrp1VzIJJOD91j/AEoHmpGMgtPg42NjB7ZFT3enSqcyJhcblZuc80q2srNl4/JkAPCnI9q3jFW5jdXtaxHbOslurBWEjKQYwwHNNibK7WJVwMEVM+myxwxLgbGyWIGDmnPaFmUBAM9AD3rBxTbsJRbK6v5eeMvjgmpIo2cBj8ucnrSTxGB9sikHGeTnJpoYhTydh5IFS4SJvZj8sybWGxlBxjkn3oj3RpgtufuelV4ifPLlmKlSDng1OWQyhVVyTnOewqJLWxqpO25MGBJ+bIHHHrTnkYxg43FRxz1qJETZ5YIB3bstTwPK2bh+754BzSUuUak9B4yfv7VB5HPUUkYLvkDjbgjOaacFldRnYMAZ7d6U/NG3lv5YJA/DvVOp/Ki7tuw9cOOHK5/vLSlsNuUBXIxk96hdFjOGaUqDwc9R6in27JIFCkgdPm60R5lflZU5LpuOJZDtdVZB/CP4qewhiRFUfKWJYE9KJIPlADndnlhQgBjLEj5TtyR1pK7WpmpOQRjaBhtqjJ696lMrlSnygE5246fjUOQSMMCv86lEW0K4YbidwXrVKMOa8jVwbV2JgrwW5oqOSJJnZ2ZgWOcKeKKv90V7Q/ciHT5LBwowyr6DitGC6aNztfrwa39aswrZAJXgBfaqdtp6SuwfKlO3rXkToyqu5w8t1ZBb3b8IXBI7qau22onby2AvJx1pf7DEnzBMc9R61KmlBWYMhBB6iksJfcwhGS0J4p1IYsWkB5z3rNucCbleDkgmtPyTGrZUkFcZ7VjX0vkhSBjHB5zWkMO4PQ6E31NOxYSFe3c49K3IVDLub7oHQelcfY6jHHPGu9lbuueBW2Nat1Uq06kjqQea71G1rCaNZoxnc2CAe4qC4KbXxzgY4NZM3ia1RsmRQuOOec1l3Hi+1cEhy6Z7dRVVKHPFsUXYdq6x7h95WA+UHnn1NcDrsB2T7o2BYk/WtXVPF9rJKED7T15PauR13xQkauUnTaDu/ecjiuWFFppWL5kzi/EekLsLYOe4xXnmr2xgL4Q7sZAPHNdl4k+JHnLIfPtwCMYHGPevLPEvjNZ7h1a7VwBhOQMg+levGMnGzOZzhBpXLsUq7cyMAQOgregnX7NGW+YbexrzWw1l5Q4B3u2ACxxxnmu7sp1ltU2Pvxxnp+lfN4xRjqnqe1hXzvyOS8Zr9mcSF3kfuWPTJ4rM8Lyym6e3aQEffOBhs545rU8d5mjYx/OCFJz2rnvD1x5eqJnOSSBjqa4ajcqPMxRSjWPSLY7kUhsgccnk1ZO0jB5zWfYEmJD14/KrzAYx1NfOSb6HupWsypOCCe4x1FZFyAZGIbg9a2Ll9isccehrIuwijIByTzXG22+YiSaepLBIFGD36mqepBZMo65HXP8AWrMP3RzkkfhUN+TEcOFwFyc960hZytYSV9zw/wCIyxkySSyhQ+cFRwOe9cHbja/k+UzSBgFy2F+ma9I+IiSos0AeDynGW+Xlc9q85WzYytGDtTg59Wx1r7XCNewTkjwa/u1eVHonhaRoxEUDQQ5Y7S278M13ETFoo5j91uo71w3hVvMihzF5bFdqjOc46k12sQB4AGzbXiYzmlqexhIvls+hfeX93nOUNV3UORliAMnJ7+1IJmChScoOwpQFZi2QFHQda+DxV+e59PRvyoVX2KCo2ZOSO5q2H2uFP3vrVM3EbADBzjr2FTxuo2n73PH+NcElfodDl1LKr1z97qKlUZQDn61ECC3PYZoDlDgdOtOEVrcq99GSlSMnGV9aUlZPl6kVGrFwQDyvXHel+8eOv1qWkyW2x6ldxyTnvinFgwAGSuTwaR1VGykhOBg54FPADqRjHvQ1ZXYapBDEANp+XFSMu7BIyQfWkyEbBBPuaeM54II/vUQjJ9SNWIiksO+OTUnmAyDHHtSDbj5D8v8AWmBN7EY96t9kNJNomduRmnhiOtRbzgjpSoWX+VCqaFvfRkxJAb5c4756UhZgvABz601cq2cnPp605yyEbhhs8DNEXGejJ6k6bSuDw2PxpYxycDp2qEHJ64PTJqzGdvU9KJ1VCXKirgyjjnk9qRiR2waexXGcU0sCu4AEUpe4rrqIcAFIUHPpUwUBG3H5hjbUKSlU4BwanGW6VPMpK0jVJuJHKAMtnNY2rTAwsHyeuK2Z3AGByfSuc1ENIhIbIXJAY9K1jJ6PYxqJ2OLv5SHRGOC3QE/1rq/AZeO/t0AwjfeI5zXEaoQt35bSKAGLD/Z9a7n4eRuZIszBgTvBxjIHpX6VlL/2dps+UxzXtLJHv3hsgRYOYyi4x611duAoXJPrxXI+GmWVGIfJ4xk+tdXAGUAvn0FctWp71miVFqKsakDqMce/vU28EZzkc5z1qjEx/wDr1KGIY5weOBWOiWpSVyy3yhgQfYntVd3bbkDIHc0SyO+d2TxjFVJ3OCEkU7Rjismrs6IQcmQ3MjbH5yAMnNc9qsimJ2B5A5q1f3e3IDYwMEg9a5LXtWCI0YcBu+fSola+p7NKFjkfEupSzXBVEOByTjsK4LX9TlhhO1QXQHJ6YzXTavqUs8fnKw2pkOuOSO3Necavdi9yJHDGUMApPpWPxuyPSirK5jTNPd3SiKZmznc/XA7VQ1O/uVlW0VY5FXkkdSe+amkm/s6E7ZOZRgBe9LotqZQWdeShw2cnOa7orlXunPUlroXtA0kbRKsDozdHDHj8K73SrRURdrEnGWHTFZWjRi3jjUtgLjLL6V0ccsdtFuJB9eeap1Va0tyfJjNTvftK/Zw6xqV5fHYV5xruuBosKWChiiyk8ED0rb8Sai1rGxV+WTDE9AM151rd59qu3XlYUGIwO3FYcvPK19DppxSV2Vbm6ZizsSzY53DGaRBuRZCSRjIqGBJWByQ6heD3NacIkt7iDzk8tWGQOuR/SujltpEHK7vYl0HTDqVxMXHl2yJksOu6tWHTLZnTDybhwyu3Ue1XtPdFQhI8LIMtjvV/TLS0tr1pZmEzqMoCPlzWtNSbsnoc05dTXeaTTdHuLNYg32hUbcf4QDVvwtAb3ULe2WREQqS74xx6VmK91qd8SFJ6BVIyAO+K7DTrUafEu4eZcDPIFe1S5rK6PPk1qjdjVnYRW4UFMkZ71hr+6ugpcxFySQK37CG6sbQFmCzsS2QOgPas2SzmEu6MAyZ7jk1dZPSzOeDvoxL6cW7mO5BcbeQD7cVnx6YyRBkJY5yCeorYaeSWYRxATMp3OcZPHasjV9cjhmKhiATg7RyPXFebNps6YOUXYqXgaCTAmHnvzzW74ctwulNcTybnDYMZblhXIxy2jXo84O3J/eMecV0Uc8U9nEiD73IB7qK9vLqMJQbuZ4pt2Q28umnlklkjdACQqtzn05qezvtqTSvKY1YDzEJ+QADj8ao+IdZaz01Ps8yEFgEt3TB6c81zGs6rajS0kuLhbabGSoP3/wAK7a9T2V4pGEabkl2Kvirxh/bKWlrDD5MYLGS4VsbgP6VY8H6VFqeoRLsMcqoWVpB8pUen1rktGtjqEgVB5cAY984H0rtpdQt7C0ijVisi/IhQ/MMV50J+9aTOx0+RWijV1PWordkt/KCRhl+QH7gzzU0F3b3upkQN5kcpz8ozgVx7QyX9+4jLOAMg7upNd34YL+HbE2sXl/2hMuXbAO0H+tddJRT985Kt1sbEummN0Q+Wr4B2g84rUlsTBYoqRnfnonTHqaxxMsWx5pAkkYxuz8zmtx7prOJwZFaRl5JbPynsPevUpR5FqefKUtrk1hJAbMom2S6I6Z5pYIoLAlZ333sww0q9FXsMVlwB0uF2gMXTIb0FXiBbowC75Cp2545+tKTUVfuVBNOyK13cNNNiKFURMgoVGSfWseLw4l9NJMu1UjBMjDgk+1SPeXDCK1Q7JnfHXPB96dHbXNpObJZhgnc5Rtw9wa4oQ5nzPU6pLl+F6kd9pUE2l7kM+8EcqQCfxrLm0SKzRAszzt1kkHUA9Aa6G7KqHkYfZoYhhQ3WRvash5bieGVImiVXzkfxY9/eueotbI6aN07swpNMhnueuEjfLY5z6U/+y4y+SWKK2QpOQas2FkV+0QKSqy4OCecir9vod1NDcuMAxY2RryXrzKkLN8rPVpuL+IyG0p5bshoiEcgsR2FJc6VHbRSXERkCDgsG688cVrvNLHBNFGHVcHzJRn5PWs+Kea5gWJlD2iDKOD8zn3rzJQbVpbI6HJQ+E5u30qFWd2djI5Jwe1LHoomdo3kJjKlSP61qzW22Ejky55B6KO9PtbeKc+UUJVfmJ70krSuloaRqKWrK9hoafJEg8qFFwZFABJA61vaW/wBmLQLH5sTjiTOGyKbCyqu1V2qPftRPf2+lWskztm4YYjX+prshK+j6mc0mRaxfLaxmFBumOMsRwPbNYosml3M7eWoyWZj+lalvYNb6W1zqBfdcE/Z4167vXHpRfWREkNvzuCiRsdPxrSCVhxdmU7PTsHKndnBwRnJrqNB0VZ50t1UbF+eVj39azbK2YuHQZAHyACu98O2ggtmtpABJId0z98elehhabb5pGVWVvUu6ZYWzhvK3Iuc7xyAPSuhgtLWH5lbkDBGf51LbyxwQxpDFlB02rxVe6uJZCypCqSk4Gec16Xs4xTUUcPO2yKe2tJpNgO0DktvxWZc2lnal5jJiLB2pu5NWJLOS5kmj4IiG53QcCuQ8Q38FpZzX9wDLYxKwjBOPMbHbvQ1aF30BN3RyPxJ1uKK3FvkGd3MiRtz5eOmfXNeUSsZpGfb5Zbsv61YvdVOryPL5gQMSyK2WK+1RWqKts25hkKTketfO4qbqO6PQjHljZbmdNIixhVGxRnGKhWEsQ5UlCOfr9KvTW6KN7gBQNxINQwEufM2siH7meMiuClTtLmZp0HQWQtYmZfnlZSWZvu49veqslrKZojtJ8xcn0XHarzB8DD/L2FT29skaJKyhnGcnnFazvKVrlwi5MrJHI0McXllWGfnJ6D6VYgtN/wB3kdCe5q8UBCRIB57Ng7hnA/pVy0jRJZI0O9VPBx374pqnpozRytYpQaaWuEIZHYduhUe1dFZ2fl75CuQeArD9al0/To7OJDtzITks55+grobHSBLKGnV1CHPHQ1p7KUlZbDcuXcZoumbcOxDr95dy4I/GrV4/nOqxfezhV7UmoyS7TbxjJI5A4zV3SbE2O2WYgzH/AFajoB3rpt9lGMYv42SRWq6Raxh8PcSHLSentTreyluyNoGC2D7D1NWGL3MmCm5Qe/rXY+F9B+0yN5i4iAGc9SfTNa0cP7WVktipT5VzkPhrw2ZiGJ/cR85/vmu3ggVFVAuxFHQVZjsRAR8uxe30qaEFJG+VSpGOa9iEVDSRyTk56jRFvYsxwB0AphjJ6DFWJEG04IA61HG+04HK+9KevoKKKrxSRsc/dApbdn2/NkDsKusodQdwx6Co4oAkjAHJ45rllS1ZopaakqtkgnjP6VIkmOD09TTPs7BzzkfrTZASuB+tYTT3RlazLkcqOQuQG7c1OoVs8c+o71z4lkM2GVk9zWzZZIJJPTgGuVSvLUHCyuTBPmAPamundWNWNjSEc498ZoCAEgjgd6c0kiE7FeK6lgZlkVnQjh16irkJjnTCyLwOp65qFozxhcg5yT2pohCvuUEewriqQbRrct24ZZSrtwP4T1rSXdghDhjx61ixyuhw67znOe9XI7lmAbY0ZOcZ7mvPtKL1RU1fUvm7eN1XyxLIVx6CpCQ4GRtas7zpGPzowJHJq0k86rhNrBRhs1LhcxskWGcjC5z34qCOZ8FxgZPP0piEyNuDZbuKejkbgeQcVyTg3p0LWhBIYiSvzKeuY+uaYqYaNGdmyeW7irbRxTZP+rkxjgcGoHSS0G4jIHBH9aycUgVijcxLJLJkYbtjjPuaxdRhkg3K43Rsfyreu0MgLo+AOcZ5FY9/M0e1X5z3HTNZRVxwTucrqVuqCTYdydwTmubnRJYHReV649K7HUB5bZCbD61gX8YkkklRVEhX5h2P0rt0aSsdcJNXTOQ1qJ4oEmC71X72O1Z12UaJZRztXGe4rqbq2xD8/RlziucdDbTLHIc20jbSPf61m6DbujW/3GfLsntvM7yKQQT0rFitm/eQF84BAUHkV0FzZvCzp0B/EVm6pbeWIpU4cDa2O9c84tR2FzdEzBa0dFKAk4HGeppv2SS6UR2zKJx8wRzjI74q9Mqq4LchudpPes6eyktrtbzLSKDhVXque2fSueynp1NYebJys9lsmhysifLIFPGfWrNxcWupuLtUMF6Btd0+7n1x61WNy9nP+8PmRSKGPHeoZ7P7PMrwndC+WOD0+tYyhNK3USWp0ujakjsYJx5oYZOON2Ohz2qcyx28oW4ZRBK23nkexrmGibcskchVx09DWxaajHdWvk3h5IPO3gHtXByygrMttLU6jSr5dNfy2w8I6SIc4H0rvvDOs/PCRNsdfnjk6ZHpXj0TTacCpQlRgHHb3rqNC1dCq27PhHwVfPKn610UJ8rVzgrQ59UfVHh7VzqqojSYvY1zljjePSujspmcEjh1GY/f1FeD+BvFb+abK65liw0Uw5J+pr2DSdYWe3N7bOd0ZHmwnnHvXt05NPVnyuIpcj0OnsbgSp5Sozxvnjp9ansZBZXQjZNsZ6AHtVJjEnl3MRJgkHJU4wauSK0kaP8AI8kRyVH8Qr1LpWZxNdy5NamSRgPlkycMOwPaqzM0KlJQzGNsh0H86uBxLFHghQefTFPZFLD5iBjoelCbj6HPezsR2l2lxEnzsDk8ZqV3ZcAYZQeuM5qgbSMoQMrIpJ+TjinLDLEgaOYNjnBrWL5tgcepceUEyZzg/wANNcA7cr0GePWq6bgAmQQGywz1qfYvmkA4IHHehXi7k201G7g5b5huH4VEWG0tjBzxUnmKXOCQwPII4IqEt8xJUoR2FN+QxkjNkDgEjk56VHJlTkkuM9v61I2GRcjbjknNRnkkHpjB5q7LlKsrETsVb5l3KCelQuAynC7BjgE5zU8hwmBgHPGe9QysSoAB3VDkhLQz7wsqqSBs5yDXAeL3VLWUMW3J8+B9OBXe6iBgPyezKP515941cR2VyuCCF45yTmuaas0zWPc+Gfiv/wAh+8Lxt80uQwbt9K4KdkiKsBuYEjg4/Gu++Kd0V8R3MasUONvT864MKsjMjZ2EdAeTit51JOS5T1sHeNJ3IEiVkAQ4A+8c9a0rCMuhLnex/iIqhE4MiqyEDI49a3UaOKP5VA+bPFXOK5feFzJSKS24mkCyYRtxJPp6V6f4CiIhgiY79p+9jhh61528BnkACEqCCSvOPavWvA9szPbBOI2yqn+IfhUqXMopHDiox1kmfTXwltFcRsEyETA74r1plHkNgkEe3FecfCi3SOKJBuUBeT64r091yhU/MO1Y1mueyOSn8JzWqxB0kclWBGStfO/xLTdqoOzYCDlfSvo7V0KxMG5KqePSvnj4mRbNaUg5ycCvnMa2m1E9XDWex5d4k2rCOAWjOGHWvLCNjOX2wyBz1OMc1694os1fTpRtzkEkk9K8iu4onDM37wg7gQMj6GuDLWruNj77AxTjYz9TfbHHIqoXwS3v+NZdtaGF/MHJIydy961b0+YNuAmOcrwPpS6dOBdwGUlzyMYyK/YMkioxUoo+b4hpONKzehestDnlhDy267U989aUaL5a4ZSvzDKDqPxrqdJ1GGBBFIvyqc5AxxWzNqWlT5k2ohz90r1r71V6kdHHQ/HnRj7Xn5vkeeCxjjE5jaR0jOCrDO70okjjUBmKocE7M85+ldLrIsUiRIMAg7uD0zXOzQF5iXUEk9cc18zmz56TaR+58Gt+1imZzpuyNox6DkGsTUGRi6ujB1B2gjA49K3pgrMVjZSy9lNYmqBfsLFnCAMeT1r8wgkqrP3LMUpUHbsczpqob125R5eNretaMvzllCeUwyu7qSPaqenOZbgFuWPIIHpVu6hZZn8v943XOMV6125pbH8wY6D9vK3c5rxNHc2+S3lyREbiWH3R2/GuauUJmgUcRsuWz+ldb4inzb+SSIzn94xGSK5WVT9o3GczDbxkYP4V9LhJ3g4nz7X+0al6z2fLHtwQQ4I6k9q9Q8HyqsaBoB578iTOefQivLLCRUmAZ3+UFs559hXonhe8aSC3gWTY7LuPPOeteJm1+Rq5/QPCmEoVIJSR6zoFwjqSsQZtuGRhj8hXqfhLSUmwEi3uF+904+leReE7xroxh5h5x48tlyWA9K9r8CvkoW3IpwBuGOK+Twsp81ux18S4OjSpvlR7VoHhS0l0+1kZQrbNrDby1XNS8IQcBIFz/wBNOOK0fDtx5emxbVHHIzVi8vt8ZG4AA5yT3rerecrn4PWlHmaZ454r8NWsSTtGfL2BlZfX6V8zfGvQM2aiCIiREK5U5JPbmvr7xQXuo5MsFBJJXoRXg/jzSFv3h2SiGNmZyu3JJFevgJ+zmpM83ERUlofF58P3VzADCZphESpVuDu9/apX8K3syN58Pmxrj5o/WvrvRfhjaXUcBMMAI/jYct65qDxB8KoIrKXKLDHu3nnG706V9PDG05O1rHmRw8oq71PktvD0gUM6GHMrKqN83Qc0q6JGGEYUvIxL4Py5/GvddR8C25cMkQidNxCHpk9ee5rhr7Rwl6YrlQWjOAEPQela1cQ72ijanRc0cGbeRoiyKGwdr4GMVA6C2lVWG1yCAR1rrr7RZUlwD8khIAA6fWubutDksYiEVvmf94c5rpw9LTmRUko6WMi4hhKogRgB3LZJqN4F4AXsQMe3rTr63ayuFXOXIJRTQt5L5YMcalhxJsO3FbVaUmrpk+0e1hfKUMrN1UYxmqVxEvlvt4XvxUM18CXMakyAkB93eoZr2RmjVzgLzkjg+uKzhQdPVai57S2IJYVbgAH0DGqJ2eeygMqj7w7n6Vee4yGGCSM+1Upi9zHJJ5KwyABQpbg1rC93fYxl7zuDyh5N7AptGF2jn8aRJMyM+SSQdox37ZpmSWI29ODnr9ajUmPD53I2SM9adSCjGyC93oidpOi42sRjd796lBMapl2JPr0NQbA7qmTkgkEetPe0Z1iaQAheAN3NYezXVmiTZK331BwuecmhmUlQ7D/GkYKUQfxA43E9aUfMhUnOemD0pexktUUlvoPlkIYMRluiknoKXfHIpeSRML0AGW+tRlWUgAgEDg9cU5Id6AusZlJOdvUipc3bVhZSWw6SaVISpI3MMqyjnHvUiI0aKpICjkAGkdxI2T97u3rRGVPzdcDispttWN1FRVkLGilz5cRWMfffdx+VOSNmfKkLt7tTVfYoULhjyT61IFLMSVKnHHOeKHFtWW44N35RGQ5+VhiipQkiKo+XkZ5oo9kzPkP3e1jxLZ7gUcB+eSaqWfjSKB97yRFG6kHvXzlYfFCTVpTk5YqOM8E96o+IvEd0bdpIpjGEUnap4OK65Sp05WkzjTm1zRVj6hl+Jdgok3TAspIAU9qybv4uWceUWdI1I53OAfrXwR4j+Jes2+WF2sRjJyuclhXIy/EvUtRYF9QdCefn5IrrvQjpJnA6mJlflSP0Tl+LdlyPt8eccZcYrNufiDDqTbluYztByFPWvhvw94nu9QkHlyi43dVB+bNex+FtQ3SMG3rgDOemK5K0qUF7u52UY1ZW52e06p47n0+2EgUFQN28Hk15prH7QsunmUSlYyuSI15Y/Wr1/IHsZRnAZeCetfPPxAUj7a7Zj+XAYDJJ9KnCVVd9bCxWGlKyUrHpOqftKSlkOS8bjcApyV/Cl0344ajqk4ZXaKPlSASc+lfOMRKnf8ySbedp5rsvDBljaBndhsUbsjqa1ni2nyuJjDCKOrkz6I0Lx3e3sKiWU+aM/wAIO70qPxhey3VgSJWVtpLheOK4/wAJTk3ao5LMOTgdPSur1iJpLQIV2iRSCTyfpmvMq15Oakj06dFKLPnbxjq9xEgfz3bc5HJwVX1x3rire/mu5BJNIzy9n9BngCvS/FWhTTMzm18zLlAwHzKO34VzMPguYyRL5I3CLDHPv/Ou+o6rgnFnF7OPNzWNXw9eXLmNbhAGB+/kZYV61oc5Ol27YADA/jXnnh7w/JbrsELYXj5xjn1r0bw/ZS/YgSuG6bMdPevmMVzLmj1PcoTWlkYnjO3ZrSYoOGUDB9q43Sgf7RjKKGZQcgNyOK9M8Q6PLdWwXy9/PO7jpXEQ+HbqyugWhUDcdxXrgms6KcqTRNV2qpnY6UwjiGAdzAFie9aayYzxiqNvF5Z4GFHSrudwwD+NfNV+aMj107pNkUzD0yp681j3pcZKgEfrW1csfLK+XjBzu6k1kXYONygj1NYpRdrlsjglXykxn1GabfgmBmcdB+dMg3Akbdx4wfSprmHEfzEnvlfWtXG0kJqyR5N8R4DLC8ksYZ0ZQoB557n2FeUwN5l2qb2llUlAsecD3r3bxRobXMnzpJKsik/ux92vPYvBkhnM8/nW6q52yIOxr6LCSm6bVtEeFiFabkybwh5kFzDIQUUsc7TyfY13sW8K7hcJWPovhOeAq2ZGi3ZVpBxj1ro57PyI8KFBB+bJ4NcWYRcbOLPRwcpNlWIrhHYYIPrnNTNMvQxkHsBUaxruwTj0FLnbtBOcc5HavgcR/E11PrqVnECiBT1JI4qSCTacFeADt7VGGLSFQDx1AqwoVNpkBYE8egrn0W5vFW0ZYgilZcyHJz09KcrbxxnA4pqO0atn5l/vA08Ng8jaP4ee1RFK9wbbY/d5cZZVIYttwf509G2DaepGTUYJb+IlR0zTyxLx4OFGdw9fSs5RtLQh3WhKzBQYwQGHWlDrwoOG4+X3qFcEgbSNvepWxgkH5v5U7p2UmDHKN5YMQAOME9amUjAUKAB0NQKd3P8AOnQsJA3OccGum8ZaJDumTKQBgAfWl2/NjNQwqEULnkVJzknpStHV9SJJ7jsEDtgnp2pwJVumajABbn8KeG7DrUqKfvPQpaok6c4yfWlfBHIBPqe1CjYuQct/dpN2UIHzYpz5VbkNYpWHqAq842jnmpI3YNlTge9QqpdCM7frSxlQeTkCsJR5tZGbtfQthgpHc9aQgE5GMelQ+cUGMZpyv8vJIP1rbk5lZDsWkiGRz+FLKAiNhm3HgEdKgjkC/wAWTT2lDKRnHWklFXKXUgkTK4LcgcnNc7qQbBw/ygH5VP8AOt2dxkgEg4654+lc9qsiorMu4sDg44q6HNKd0tSZO6vc4fUgsk7bgr4baAOOK7r4dQTzRwH5SkbbRzjaOprz+9Km6BXhsktk5r0H4e7GjmERkGJAcLz9a/R8BJwpOyPicVze3d2e+eGmR7ZGUFSGO4LxXYQMJsqWyQOM964bw9OIoMqpXIwSx6iuotbkoBk4PpXnVk+dtHbT0NJJGQlX+X0xUgkJXJ4b171ELkXG0Ywy9cGleeOAgkjd6VEZKbs1qX10CdyM5bOKyb65C9MrjJODwTU19chj8pOMZJrDvp1PG4j8aybV2jupQ1uUdVv/AC2z1z6etcJ4j1ZvNJZNwI6jsa39bmIQkSbSDxxnIrz3xBfyEuWzn7u4dh61hLmR68LJHN67qZbIMhBxyiHArh75zHbtIH+fJCk9hWpqV6bvcPm5JA3HnjvXMavdSSxc/KjDaGXjBFbUryacdDbmtESFXvbhQxwcgNj+HPeuw0GwihiV5VyMlVz14rm/DlksreY0hkIUbgepxXd6Yolud4BCAHCjsa6KsuR2Zz25nc0bCyUd8knkmotVmFqJFc4EfLE98c1okJHAziTa2O3Y1xHiLVftUfzZZpcoyk46d650lU1NlG/QwNd1dLxJEcMY59xhbOQP8K5iZWJWJEbPJLZyMD096u3ROAHziPgewq1a2izKpkdsjoFrqtb3ki52WxXs7BFRFBZE6sx6+2RW5a6cYJftEbI5bjcTz+ANX9G0+G7n8uSVI1UZ2kcvj1NZtxOQW8l9uGOVPfntXVKlOUOZGCnZ2Rbs9kGPI+8zbSGNdBBpTmNmfCYGQpP9araFZLsE335gfmbHHtW9Fa3FzexW2AjMckjkAdzXTQouEbyOao+Z3L3h+0ks445ZICkwB/ebsgg9OK7HQbGVWTUpQpjOVVCOT71ziSvLOsEWXCnb/ve4rq1vjaaekPRE4VkGTXq0qy2PNqq7sXtRIWKAKAJZGxkntWVrCyxxL9nbYw4MgGcmqE+pOp3ysZAudueDWJeajNdSjfLmPOQvTBrnq1knuVCFmV47uazuJHhdkkGQSp5NYtzds13+/LBQM4PX3rTbU1hnLybSoB7fxdq5bzZNWvDLM+Tuzle1efBKTvJnowWuxo2+pFdRRjETbqewyT9a2tDaAaql1PNIlusjfIrbVA7ZNY9lL9llKkF3DcL1yKoLZzXl1cWpvc2eS0sZOAp9DXrYeXsvhdjGSUpNG/4p1w3U0t1cbfIt1KQiMA5Hr71wNxPcak6xtFHhQfmfgkdq0df1BILV7PTmCMCFkx83A9KxbGFpIpWNwZJ15EOOo7mtK2ItC8tS6aSXKjX0izksIIbgyIUlyTF1KgH1q35xup28sKy5xistJ3HlylWRGX7pHbvWpp15LBNbzWq5fkqRjv6ivPp1ZVJ2toObktEbVlbSBY0tYy9yPmJTvzWy91KbndcW32do+XkXrnqM1BYW1xfzBcmFiQJZRwcfhVzXNLaweFpJvtCSElW6BgPX3r3/AGLUVNHA582kkdFZxC+0+2uJ9jPKSEBHLe+KnvDJhmSETSZAIIwPSsW3hSXTYL8X6w3Ee4C3Y449qkfW475oLa03BAg3NyW3Hrn2ruVR6I85U3e5vrbzW1sju4JAwzAY/Ks6+1F0NugLSByQqAZY1ZEa2li1up8w4BZic4NZolt7S5OovOPMs1LKrHjJ7Yrncuad2tDoUXYvtHLpzC4nRTcOgkSJjhkH09am0uygsrGS5LbmlcszE/Nk9vpXMRWtx4m1eKfzyLucgBjkgZPp2rQ1zVYxrK2dssrpaJ5UwA4kkHBx7VsuVK6VjSMe4utai97LIxXNrARh+2e3FIl5JLZiIwrCyg/KF5P1NSWLvciX7TE1tEp4DL1FXrWNbq4KFMYA8tQO3cmsKlKMneJvFpLUpaVp1zqcwFqNpj5klYdPWtLXNWi0qGCz0eYXEx+ea6U8hv7tR61Fb2VhDZ2kv71WYzGMkH6E1lva/YNoQg7x8oH8R7muCrFO0Tsg+bfoZNxNcTAwKzorktIN33yeualiLC3jEUIzggKOox3xV17X7Eod0DyH7ynnbTpLErbiQuQ0uMpHyQn9K83ku2up0RmncpQwENiN94zncRz71b86OAyBwHBXa20c4qxChtIiwBXdwvqv1FUXAskb5dzkZ3Yzn0puy2NI2ejK0s6ygr8sIwQuRjOPWorHTjfzpeXoBtojuMn8J9Bila1l1aZLXaI1Uh5G7/hW7cW6b1SFTsXgDPGPcVlK1lY6PdWrIZJDcXst2/KIvBJ4I7ADtismeR7yVgvyyS/xZ5C1d8QyraRQW8SncwJdh6Vc0PQZfshlb/XMPlGei9q6oU+b3USmormZd8M6TkTXIIWFMKELfMzD2ruNEiSBRKYy0pck4P8AOq2m2YQQokKuAOV962V1COCPDoFI42r2r26UFBJM5KkrsW+11rOEbbdiTwCO1U5tZuYlBWOISv0ByWA9ap3usrbiWe4HlwL139AK888YfEK30mB7izla4ucgKYjuVD2BqXNRZgo82h2GveIp9PtmsZrlLRJFLOUHzYPr3rxTxn4mXVLmCGJnNvCCq4fgn1xWNqOs6l4m1K4ub66fzHwCVbGR6AVAIJZMqrgxjgAD+dcFWu37qeh0xpezt3Kdrp7XExDuIwSTkDOKsJEAQoGFzgg/zq8sUEcWyJSu7pzkk1GbKSWbynIUfxFT29q8eq7O6OyN7FKQvfSCKJdkMZBYt0YDrmmSBruckfLAPugdBWteQBonhUZQjl+jDtiiPToraGJNrSFFA+bvWaqK1mOybKAj8iPzgqsFHRxxVi3SS6AeSIRoR8qLkAt6n2q7aWKajKZGBhghGCh6ZrRghAh5HY4B7jtTUk5F3SVkUYYjGnKgFgM4rY02x3oTJjPRUx0p2n6fbySyyMGaUAKF3fKtdBa6aFePjPoelaOFm49WNWirshtbBmEYkgyp+YE9sVpNMLVVChi3IHcD3qxxYo6lcuDtJz1FNtLJr+XcxKoATmuuDdOCgtzC/M9dhlnEkTNcXDnjle+TVqFGZ2lK4Zz90HOPTFTeSZMomAF6DHWul0Dw413KJZFzbjkt0/KtKVCpUkrGjmoB4e8N3F8qy+WFXd8xbqBXoFhFFZxrFEu1TwT6mrdmkUUflIoVAMZHWphFESmBgJ2r3oqNLRI4ZVHPRjTCY/l6Ht71JEEBwTlh2pXCrJliSCKjURfdLMuRnI61zTbbBImMSt+HaopI40YdRTbaMrIxQn5vXuKjuQwbbnJ9KV9NNy0r6XHEqV465qaKIBc8KD3zVJLdlO4scVpWmxhsb8jSU21qE9NgKoG2r07DrTLiMO0ez7y53CrEsaeYFQkMRmoWJV8NxWCSTuzJajpIRgK64bv70Rwm3RiuWJwaeCNueufenxlkDEnIzjFYVIcz7Dv0J4HLKWOV7bf60GQodwGaYsjFcDgk/pTpAVFYTTSGrXsOM28k4xntmhHR2+bJHftTFfJyVzSl9o+YYzWHLKW5Vh+8K2AAfSrYuI22kr5Sqemc1mPKYzuClgPSpFvUkH3dx75pSj0YLU2o7uHcqsSVPNJcKmRJGwbJ5K96oW8kcit5kJcDGNpxWlELZ4mjiR7cgcKxz9a450rkS90b5G7Y+Wyp5CntSuuULKoKH+LoRSRg27SFWIB5yewqaK5D25JXdu64rjcW00TzdivvUAhx8pHU1Wd3Ykhgox0bpVl5FkRl2bh3Hce9QMuzKj5h/OuadNpFJtkDIHO8AA+o6Gs+6/eucYxjOOtaIUKPlGUB5HSoJ1jkOcbQOhFZLlTvYtNHP3lrxtfAU5wc9q5XUIJreaRguYweGU/0rt9QjZA24fKOj9jXPalAFjIz1OAT0rtpyb2NYM5qcBlOfvCue1qxdYfNQblPUA459a6m+t1ijB+6x7VmSbJIXSUZXBz3xVp3epfM9zmkk/tG0R8/Njkg9MVmalJ5cwicHDDOfQ1oW8I0++jXcBAx24X+Eds07WtJW5jZC7Fv76fpXLKKldik9eYwhb+dZs0CCaYZyh6g1Qt7r7MtxDKfNY/fRucH2+lXrXzIVcyFlABBYcNUVzAZm+0RSBI2ID/Jy31ridN/YRpz31MyKETwBC29owce9NsJhFcpFcL+6cEcnpUt4i2aiUZKHncPug+lRP8AZrqNSXZg5wQONv41lOM4tSaNYyTLstvHa7dqbYT/ABA5xQ9s+1jH8xHOQaS22Ky28rKMcJk9anYS2hAiIAHG1vSueceZ66DRd0a6/tSOW3mnWOcD92xHX1zRYStYXZEqdBjGOOvUVXEavG1zbqRKvB29V96u2WpLdRKl0czDADH+IVg4JO7Go6XOz0HXZLVFKoCoGd7dcV7L4P8AEcMsEhy6y7c4A+8PSvn7T7lYLg5xscY/Gu+8I6gnmmKK4VbpSGSNm+8O4Fb0q6i+U87E4dSifQPhvVw0D2chZo8bwSPu+1bNvcCKfyidrEbkfswrznTLqO+QzRzGOUcOc4PvxXd2lwupafEgIZoxlJD3r3aVVPQ+Xqx5JWaNyxuDLHJHINxbkH0qcStPEUycx/wg1Qs2BKSFtpThsetX4gJVJB24PBI6137qyOOW9wUNFKHI2h1wNp6D3qVE8higwYyMhu9MXb9lQKpBBOc9BUrfNExGBgfKAafQi19BTGrnI2hh+FMExDYfr7f40RBHjQ7GLkcjNOkwsu4kDCfdo1SuTrsMZ9yY3BgTwCOR+NRFVIO5zzxx2NNAK4Kk7P7tCFmwMjAzx3ppgI8agbd7bhyCe9QyBiw3NtX2p0mT833tvGSOlMkOdxJIXGcn1qnbYu1iFxuUYIwfTrUT5JGVJI4zmpZAQocJgn0NRll3EE9OpqGiVoZmoqQGK8ZUgZrgfF6D7IcgA42gdzXoF47eUFQ/L3x2FefeLGIWU7iBtbjv0rlqJqSimaQvY+FPiq7v4uvGcGUKCUA4xzzXEs4OARyegNdt8SX8zxPd/e+Uk/KcHFcVGAwdtpPzHbuODXbKSUkl0PWwkk6VmAUiRQGwR2HPFbFmgA37hgHhD1NZNmpeUSMQsg42j0ratDGHCkfQ+lDftE0jNqzHxAG6eTd5aHnGe9eveBLZIZrZ0BLvhvv8civJ7BRNPGGVSCejV7N8P0SR7cNjD8ggdMVlFNWOWsoqLR9T/CyILbqF5I4K16FIhJYjOV7Vw3wvhAsmQn7w3DPUV3ZX724kZ7VlK0p3OamrQsc9qyq0DjkHGMnrjvXz38RIDNrSOTgoOVA7etfQ+rtiB2wSORgnrXz949iJ15snAQbRz1r5nHTtN62PUwivJJHmvitEOnsSzYQE7QPvH0ryARfaFADFEBJI6V7H4tXzbCaJJfKYpkEjP1rxy+cRMYtgAHTmuPL3q7H6TgYpRMi5WMkDfvyx4Azilg0ydiMFXUsMFPvAVJ9nMk+UGxR1Y9q6bw7bA3oOAAYyyp0ya/YMjm4K7Pl+I/4Vi1D4Vub1GaKRFdBu8pcnI9/es7UbCfT1DTJJHuGOe9ereHrNPsyA7dwX5j3rn/iHalGtiSvlkERjOTmvrqWNbq+zPx+th1NqcdGcAVcOkmAUPyqwHJ+tMnQNl/MYdlBHOauyMUChx8vIBqpdMBIExhtmc9q8vOHak2ftvBUb1Yox540jlYIixNjOVOcn3NZGoSrJaOhZEZVIwRnB+tbNzChJTeoLDrnvXPX7KIG+QMdpJr8vprnnex+55hTtRlr0Me0LRspZ1wOCVORWlcXPmBWUg+hrKsYlE26HG08hcdPWpmuCtxsZSoHYCvbcFc/mHHVLVZrzMjxpJE8cB2GOQ8SbOcjtkVyc7AOrH5UAKvu4P4V1XiV45JIykQWUth5N33l7CuYkDNIGeMMiggDr83vX0GEilTSe58/f2mJSiTWYy4cHdGc5UjBHpXf6JBDHaiSLzBKAG3Y5A9q4u1RBIhaNZCFyqqecV6N4XLhEeQIsTLgEc5r5zNarfyP6X4Pw0pUk9j0HwgNs25lY5j+83yuK978EwNJsVtpGxdhPb8a8S8Fwxyywuyswd9pPXnPSvoLwPZiWV12LgcDb+lfPYSLu2TxWnGDTPbNIgEenR8jAX61VvrdiCWXKg8Guk0XTQlhBFgECPA461HqOmyRNwOcYwK1nF3ukfznXXNPQ8z1yFYYWLr84zzjJx715X4kgU3wLoGKqGC17B4ht28uYYKAEjHWvJfEWFv1YAsBjeQK6MND3rNnNU0VmdH4Vs4LuwQ7VOz7wxirOt6RDNE0ZQLnoMVP4SnjGlRhlCneTjvitLXJojbhA3IHX0rqblGpaJdO04JHzv4505NNspr5RtkichyT94A+leQSIs+pXFwExFK+8N3INe+fEoQf2PcwkDa3Bz1Arwv7Ei3GxcpGp+5nJIr6OhLnp3ktTOhzKbj0EFpHJwYuvKsO4qnqmlKIVyiZH7zG79DXWWdjEywlgVQDOCe9V9W0qMSE74xEyYYg4bPqK+koNOmkdrcX7tjxjxhaxKyTG18q7YkRsOmTyRiuDn8oKVKnc55Oehr0vx9bzR3FsmUdYcsdzYyPX6153NEXEiNyMlgF7fjW7Wl0eVUguZtFOVfkIQqMDgetVWbPEoAbHGP4avy2bRKxOBwCOexqL7K8o8xQXTG3J6ZpLVHPJ8xUlVGD/ACkADP1IqEhncNJCQx+ZcHFacNk11LD5WGU/eZmwB61GdP2ztvWTg/6w5Ix7Vk7LQzvG2pmBmlkXKhT69SBUe3zfnY7CCed2K2H0sSwljFIdh3dNuQO1SDRS4ASJpVkGSAuQv+Fct+bVvYSlyu6MkpHIyCN1Y7cnccc/WkRCjxKiIspzy39M1o/2SJJmdIz5e7B29FxUtzpjIY/NQBigWKQDJGKmK55GutrvcyQZIyYhtZOTkn7tPBMUX3eowGxW4NCWT7JIqM6tkNIowG57j1pJdBdJYlZpC28jYF+XH1pykr8l7Fxd2YaArglecYz61JtZjlgAgGcg4JPpW23h2eOSNXQvkF8A9fQVRn0treJmkV0aPjJ+6xPt2xXPFpSaYuZFQMQuSuCfepBGbdiSF+ftmkddp8sn5yOB/hSorMFJYrxgE9aXI2/dNE7slgcsoL428gH0pwIQg5IHue9RDCxFixVEOPcmlDkld6fLg5APNEueLtcFFqV0SbWyd74OeBntRQshwMhSfXFFZ3fc01Pvfwfc7LjYQNix7/lHSut1lc6RcIoQtKny765nwrpM6TxIquPl2shXOa9Gj8NyXMG0KXIBwR/hXFWTum3YVOKqXPmPxjp5VhJnbHv5ATIz6CuaXRbmSYyvbugPybj0/Kvpe6+Ek2qzySkEB8jb3z7VbtPgVb/uzIHJIOWbjmul1qPKnJmCpT+yjwfw7pcyN+6WNUXBbHWvZvCqvBKgA3bsbixzt/CuysvgxZw27SfKsjN8oCY4HrW3Z+Bzpl3E+1MqvJB5NZ1cTSslB3No0aq1a2KyWjTRvlSwweOw44rynxL4NvtRZwsTiRju2kAg819D2OkIF2/wHjDdK0YvDNtcOC8EZh3Yz9K5MPifZzvbc3qUHUSdz4/tfhXcBUjW3L/vm/fOckA9RXT6V8LL+2WRQGjV2P8ADz+FfU9t4StoGO2yhCDpgVb/AOEftI+FXaG5OTnH0rorY2Ld+XUz+qP+Y8C8PeDbq0EW7HyDa7MMH2ya7uPwkbiNEJBYY3I/TNdw+kQIQxOQDlsDGfSo4YVTIBUkntxXJPESlY6IU4w0Zwj/AAot7gl5o5A+egXI/CiP4R2qozSW8bozYCt1+tesWfzxjJMZHBxU0qgIdyjg9RUwr1l9on2NJatHjNz8N4LTzFEOYlGcntWf/YK2cJ2jCHrxXrGpAINw5K849RXG6y8qtnI2rnHGc1hUlOeszaEYrWKOLutPDJjj3B71QvNIiwSAOfWtu5fnJOBmqF4+3GOTzXGqsk7ROlWbu0c9PD5WVUYxUBIXHbPart2QWY8fQVSOCxY9q8PFSk5XNou6skMlwVx0rNus/MvGD0PpWpIqlD2rPudvkHqWXoRWCuktNTRq1rFOAhQfT19auwQiZMjBXocms+NsuTyAMHitOwdfL+U5BbmuyM7aMV3yk8Wlxs+7aDxjHatG18Jw3EDllQYb7uODS2mC6gnaK6WzH7kAZxnr2JrsjKSVomVovWSOUvPD8ew5QLjkA8YrmNd05YXJZAdwzwK9Rv41aPLgkgVwuv5DOit+7I7cmonaUdQjZfCjgJ0SJy6j8KiQsWZsg5Odp7elXriPMjAc8/lVQknOPlHt3r43EpKd4n0VF3jcIjt8zI5buKkiRwp3fMv1qBuhwcVIkxdeMgA4zXDazuzptbUsQQuse1gCic8U7Mm7kimq7ICgI29/U07eUHZj3z6VNlKQ2nIcV2sozyakLEA4qNGzIMDJ5xUu4s20navdjUyjroxNOI8SMEwRknvSxfNEWOQ/901GrqBjG4d6kXKoMHJ/KpjbmsxebHM/Ix1HWniVmwF59/SokUsTkj86niyDitneGi3I6XGFVXG3O7uSe9PQHfgtweppJFGeOD6U4kBRn0qKTu3zbgmmPTahA6D604sFbCjp1OetIArDJAIFOjAOa0jJt8rLUmtwEmTnBLDgH0oZjhcnAXsO9LlVDADk8nmoJJdjhT1B711QoTlLQzdRRLAkyOcAVXa4CE5PrWXeXjqS4JBU/d9awrvXDnZz5hywUnFerDLJuLcjF143udeb2Lcu4lk55FMOpRopO/GOvGa89uPE7mVopFZSi+ZuDYUfT1qrF4t+0SgRnfkbi33Tmpjl0957AsQnsenxanCoX98vPTPvUTa5HHNsd13n+7yB6V5fP4s86VBKJAYwcnbkE9uaZDrbNHJL5vlgttI9RVf2Xd3TH7fW1j0q416JQFdzKVyWK/dzWNf63C2103bT0zXG/wBpzRERwuUjAJYMM5J681Q/tRhL+73MD8vHzcCu3D5W+bmbM/bybs1oat/KBcGUHGWLHHXFdb4U1WCAW/lymNTlm3Nt3e1cLCyyspbO09R3rShcKUVSSACAG9K9+klSTgjzJ0VKfNY+jdD8Txiz3kKEXGVD5wa6SHxRDKC7YXaQD+NfN9jq0qqEVQTjn5iBmtyx168gZXkkYqVww5wKydK6bQ1B020kfRMOv22NxlUKB2OTzUVzrcZYlCXU9D6DvXgkXia+kndlIWDPAHU1ftfEN2iJ+9duuQ5rlnSur9RKM2ttT1+415QApfPJA+lYtxrKuuc5INcamuXDptdfn/hyetNfUXVGJHzYPSuVqFKN3ueth4StZou6vrCRlyTu6/LmvPNa1RTMEdiz4PHt71o6xeNEm9vusp+XOSD64ritevI22RfvAx7jvXL8U0u56Kjyq5m6mS77iwXnIAGMVjP/AKVdIjZ8oDJIHSrcrSC3VmfMedhBHzZ7fhU2mWDmIhmVpCwyM8AfSvYhBUo6mE2nobVmo270CngKBjHHrXT6XaOLdGYIc5Jwcn8axYbEowkRGwePlPAxWnBN9nRy2BvUg59K5qkltIajYl1q6+zRSDuFPQ159qF7MkHy8Or5HGeDW/dapDcSMiFiV4IYZ49jWBqEq248yTCo+dpHNZrlT91G9O63KotJCPtEy73fA2k4GPWpZbgRJGIgA+CGJ7enFUBfy3D534XGAmf1pzM8rgIu+YDAJNdlKM2tTCTTdy9DcusRjjj3TEZ8wHmmWkcsrjy1DZ7MMY5p2h27rLMbiXZcY5AIKgGui02yMUi52uc5AXnIr00rR0Zz3S2NW1gaMLbRnBIBYjvW9bmf91sIJl/d5Jx+tU9Dtd94ZG6R8H2Na9rpP2zV0uhKvkIcmM8DA9KuKtrJmE21sPsbO6s58IpDgkI2Mj3Oa0Lq4+wLI8soc9lA+8a1L+fzZFQDYCP3YrjvEN+6l4BwyZB38HPtU1K8IKxEIOo0WZb957USXCLC2SNoPNcpqOqGe6MVtsLDqZCR+VJqeoShEy4ljUdGPU1hPcSSXayLGFm+7hTwRXnzqxqe9E740uXUsarBdRvCgKPLMvCBjgepq0UbRtM3ybBducIB6euKh06+Utvc7pVPzFiCcemPSqesXH22+kuGG1DwgJzgeldq5HTSS1He25csLhv9KZSWumQsrqeV9xVSSafS7C4aL95vXdK0pALH/GmWxjtVluJGaNUQ5we1ctrOprrl+0okK20YG1RxkV0qKhHc5PtaC2+qSqh/0d9zjG9m+7+Fbul2tuNPe6llKNt+YZwVFY2kqCrzXGdiuPLU8FhUmrXMN7czJCxVTgn3x2+lck5OS5UzvjSV7s0G1Ayw+VBz5jBGZ+u2ug0yOOJ1Ea/Kowec4rmtJjP2jcirJEoywxz+BrprW5k1K5ltreJYkQbt69l9TWlOnaN3uZThrodFYaumlBSU3JuwQzcsap3/AIka6klnnDARt8iq3ykfSsF5pmmMKESxr1lI4HvVXbJcOYoSOcgyqScL3Nd0cRPl5GcbpJG++qy6jdC7kRgmdm7sMeg9a63w9cx2kMkcSBribl5F58tP8a5S0tUtIVgW53vLxGpX7xHeu90vTZtG0VIJCk965LPKCFMY9Md69ClGUld7HLVUY+6O1O5VxbWcUymNQTNI3BA9zWDc6ob2WbT7VkNocLuKgkke9VPFOpQSwTxxErPcNsRQeXx1xTdLso007cj72VMzMq48nPT6modWz02NIw5Y3Z2iXbeG9LhAET3knCuOoWs/SlMd0bguYlMpmcqMl29zXOWd8qSRJPISG4DucsfpV9vthJhjlCQbtxBHT2PvVvEX0Q1BpXZ0c9xdateRRwp8ithpyDtx6fWrl9ciCNbGzZ0mZsySR9qh8OagNH0145EeedXLqmTjmr+m2Cl5pbqQpK43kRkHAP8AWu2LfInE537j1KlnpMFrC7zzebKxJLMeWP0qN43S7LRqGAXgnkJVie1Rp/lLOOwYZOPU0zU7cwfZrWI5mnbLqvUD1rj5He7N1UfQpTwvcSxEEA9MHnn1q7Y6YllbNM7hy52lh1J7CtW3sLOzRfLty8x+RST1PrWbq1tIkatK5iKEjyyeGPtWbpKnHnfU0hPmfLErXd5Aqu80ibx09BWbcRtIUcYZpThQOmPWmLD9ovlDKJYydzqRyoFbsNikZRzIGb7ygdFXtn3rklR59YnoRag0mUUsxp1uWUb5CPm3HqaeiHTbd/tSsZnyQIxnbmrVrbpqE/nPITbxEjb/AHmql4m1AxQPsJeaUeWAvOO3NRGlK3mJu8jChhl1XVgV+d2ABz6V6IljIH2ptRmUZ2ngYFYHhPTE0oO88gSfywCSMgn2rRn1m4l3G2IjZuMsM4Hfiu6nBU1725M5NvQ6AKtpbeZI21j0GeawtU8WWujW0kkh3zuWVExx9c1Sjvr/AFW48q3kE0wODLj5R7YrM1SztdDhJx9r1uRsFfvKD9K6JyfIyVH+Yxte8TXGrxRrqszwQFOI4B80mO2K89u45L+Rhse22uTHCwxx6n3rp9anfR5DNebZL11JGPuxD2rI08T3H7yTawb5t5OSQea4KjulqdMYpaooJAI2jjUEORyT6+1aL2sc8AUblwcsQMZ/GrktvwxbACgnpRGBDAjSRkbj8q92PpXnVJNP3UWnezRWjC2EZ+UNI4wWAzgfSrEenmzgiYgyO46EdAe9aSaf9lR7i5KebLxGvcD0qHyG81p/OJlZdrEHjHsKyg9Oaa1K5veuZs9tGkgYthuuT0FRCKW5vtseEVl3Fz2rTERZEWRB33Cmz6et0CqMVjI+bB4PtWfKpz5noO+1iI2hNqpUAFs7h6++a1hYFbaFQmdi8j60QRbvlSEqFQJn39q1tJ06Y2yzyKxmMhVVJxwO9acntJ3RrGy6jtK06OOFBjdIDuZvf0rQkj8j5YiC2M884pIT5CspXbk/ex1NT2tobmQAEj+IlemPrXoUtErrU55SlN+Qyy0uS+fy9wjjU5ZnNbAhiZ/Li/dQoMM5HBIqaC2kijAbaW6My8VveH/DrarcxM6tHZI3znu30rsjB81rGbkrasq+HfDhv4/tBANsrgAdCx/wrv7aKKGMQiFURRwoGKsRadFbIqRFhGvCoB+pqzBEHO0qBkZBJr01T5NInLz85VRPL5BpzsY/QZHU1baz2Eng+3oaiusCMBkw3QEVzSklK5UZRIy2+Ef3gO5qBUw45zxRNJhQBgL696IU3dTWvJzas6FsO83DblPSrSBbglm+9jrVQBC2R170+J/mIHy59actIp2BxSJzCT8o6HjmozC8MylG6/eq3HvkXbswFOfrTlcRSYZT83HIyBXJKDte5i5a6DVckfOe/Wh8u5zyKmlhBTII/CmAHj3rBqV9CY66kQiCyKRwvcVZWNiGAPJ5GelN2YBFPikIRv4WB4Jqm10KvdDYCNjZPzg4INP2jZgZOO1Hlb0JB2yHvimgsFKtyR196x1+QtBwyRzTWKq3Jyp7UTSh0ChcEd/WqBuJEJz83qDWE99DWK5jTj3RYeNlYHPWoJlIyxGCTyF/nTknCKCVCjH4VIsgmQkDtjrXLN3VzPVMntJY5QuVMb9A/atBAWRWZQWHJIrGie4tJCONpHAPSr6XEpjDDnBGdvf61zqTcdRSRcW5jDfvkIB4LDv7VVWRo/mX5ADkKealeaSWM7YcLjkAd6ZHIyyD5CCByCODWFSMgUbbEsN2J3GVGT696fcqhG7bsb+8DURt4WJdN0LHu39Kt4Z0KuqkDpJnrXKk1uQ32KAYAgupGD07GkmjQxuCvBH8JqSRljBW4Q5HeP8ArVeQoLZdnzqWwQTyPehKNrj66FJpoYVWO4wYWBUKT39aytR0yB0Ozp/dY9PpW1KIpY/KCllxyHrOniMcrkqc8cUorU0V0cdfQBS0bqTjv6VgXMQiYsMsvTAPWu81OwivELwzhZ0GWjPcVxt5E8EhQKSTk7Sa25dG2axkupy9/atIjFGCk0y1u2lhEMuAyjBY9xWheqow+cBugrIu42jl2kYwMg+1RBW0Lk1sZl/btazEFCYmztJ6Yqmk/kq8Rj/dA7uuT9K0ri43lYJpOD0J6VnT2zyzvCrBZV52ng/WolFJuxHNy6MjntgsTbWIjb5sEfLn1IrMBjknYlcoOcD1rRsZo7nzre4/c32zlXfKyL7e9Z+oQRWeZbdy21sSQfxL7/SsJR5d9SozZLHCl25iAw7f6snqp9qs20zOBHc5jkUEFmH86ymlhOpNGkjG3YBkdPvA4q7FKWAjmkU56Oep+vvXHJPc6Iuxej3WFz5ydMY46NUt7bebbtdQpiFCNwU/dY1Erh4hGdnB5yevuPenWl3dabK4iBmhcYe3C5Lj+8PpXNWTqK0Ub83LG5JY3bnKPyFxjPrW9pd2sN2kh+8B8rDqD9a564gTmS3c8jcu7jjuD71a0+4LAg5Xb3NefCMozXMtTOfLJXPafB/igx7vNHmNjJzzXrmi6ooijliVVjlAbaT0NfNvhXWWhuHAIYrwyt3Br2Pwzq3lW8KuyvG2DH/+uvapfEpWPnMXSTd7HrbMIXVhtAfGSvTNalhMGdgXAcjIBHSuftZVuYYScKOpwcir8cxjuo3YDHfHevXjK9keJPsa2TEzlnwhGMDnmpFZmgjYkD2A60m5WlYEFEftjvTbY7FYZ5UnGe1dMVF6tnNcahYEHcq7s8UrEvu45C9B3omJWNZDyB949KUkq4OD0zk8VW6BWZEyt5agkFc81DIpSTJOzb+tTlAMgEgnrn1qFldUycenJobutBruRRy7nCZ2uBnOODSCQFtoDEZxx3pZVwI/ocHNRLJk/MQvoR3qOfQaVhu1XZsfhUMh/hOAxGcVL8vPLD6VDLEULY6Y6dzmouTre5Q1CVfKy6lexwetedeMZBBZTyMoeRlwOeg716HfBUdhjBA/i71594xVhFNuAjHlnaPUmlOz1Zor2PhD4lyh/Ft2yHoxGD2Arkw208NuU9vSus+IZ2+KbrneGB3YHU5rkEKDcMBWH+cV1SUZSSWp6uEj+6Vy1Bb+cAyvscMB7/jW5bWybmHBXuQaxYCwYA49K0YJdoLD5GUkZ9aynDotDS1+hftbV5bxHiYRBXBADfNx14r2zwTAjX0e0SAthtrccd68b09/9JiZQeCCzZ4A9K9v8Exp9tiAJ3RgEnd1PYYpXi0klZo86s9W7n1J8OUH9mOS2QVGCByK7GfiNW38ngk1yfw+XydITIzwCfeuqnYso4VVB6Hqa5tFK5zwaaTMPWgqW0mSGbBK+9eAeN1T+2lKAlCCG3HnNe/6uf3YUJ8pOMmvA/GbofEc6EhQMEKP518rmMfePXwnxpHnPjGCRLCVgQqHKnaMkZrxie0QmQqCC55bOTXtvjZVSwmyH5Qt6Z/GvGGjaLZHJ1JwpzndXDlt4t6n6VhE+XQzjabZo23ZVScj1ro9AQNeQERlQzYHbHvWTdIIWTOQxzhfX1rf0XypJVG592AQqH7uK/XMkqXjZnx3EV/Z6np/hrTQ9kN0uDuI/KqHifw8l/d26zrvZASrAnjNdB4Xtobe0KRFnyNx3Hlc1Br1pctPGUmHlEnIHUV7CqOOJ3PzTl929jzPxD4WudKjLw5njPLNjpXHyRHAZjluRtr1Hxgk8VgwCSMQAflbAP1rzKSCV1bd8hGcjGarMakpUJNn7NwUkq0UZNyqPEuUBBz1HTHesTUl3Wr7kwuNvy8c1tSAyyMMAbeB9awNU3gOGJDAE7c8E1+dUprntE/cc0j+4k12Oe0+YM67Ty+f+AkVYuZWWdDtDZ6+9RaXBJuEki7WLdEHC/Wr0sLZJVzz39K96NZQqJM/lLGxlOtJ+Zy2smY6mJng2xAZQIeSawpFBaJo5ZSHO4gnAYDrW9rA+yPCPNMq78FM5YVhbY4S7BS03OB2C+n1r3qEpVInk0Yr6yrbmjp8YWV3hcvKDz649BXqHhiMGyikRAsaLkbuTnvXkdqs+8sgWNsjGzgjPrXo+hwMI1CTvAW+XIbg+9fMZpSdtWf0/wAJ1XCkkke0eBx5srNIwmlDh4xGNueK+hvASlRahGwuSSDXzh8O47qSS0iumVZI0JE0fYe9fRvgOVQIRtLAEHBHavEwy9ndJnn8WVPaxk0fRejqDaRbgw+X73Y0/UHHlTc7dv8AF3FY1vqD29rGy527c4XvWTrfiWRXwpKqR0bnNaym7an8716ijJpnO+KR5cUrxKC0uQR/WvHPEdsJL5GjBHmD7ua9MvdaOotcoBgDO3f0z3rzjxQJIrvzASVQg7V5rswckppSOKc7x5jpvDOmOthH8uSOTzyBV3WLcxwhWUsCOpq14UBntQDEFl2hl2HOQfX3qzrKs0BjOSSeRjOK2q1OarsXBR5TwL4s2Lr4dncO6tESSAM7h6E147p6PIiOqBxgEHOSD/hXt3xYuxb6ZLLtOzJjcEcnPtXk1kiTSK8YxGowGBwScelfTULxoptDw6i5tRZPBbzTZKOChXgnnJ78VS1WBkXATf12kn7o74ro7JHIUIqKR/F6is7xRbr9nEnRlbA2nG6voKUuaCsdcodW7HkHjO2hvXQnJD4OWPTHWuVt9Oiu1kACEtysnTjNdN4tG25EU2Ikibau048wH3rnUjIkUMxK4xyegrotoeVV9zfU0oPCltPcMS6yK2NzHjgelXrf4exXM6Na7stKEEGfujuSPSrWlRRm3TIwrDCAv2Fdn4X083N+YgpjjhUP5sWN2D2Jrgm6nexhDka21OUg+Ek2oOyQwJKpb5kQ4IwfX3rauPg3d29pvaHylJCmNOSK9q8G6XFGGDQhsDcJCME816rL4dgNrF+7UsF3Fm4zkV87icZUovk3udlKlCtpsfF9z8M5bK9wXuTCynKSR5H/ANasqPwOAGMVsyZzyr7c59q+vNa8LwPbzMqhbjBClucCvIdV08BWV/3Bj4MjDO3nmvNhj6qjJWOmOGpJWkeP/wDCGLFbJCuIkUnzTIOCvt70yDw7bxE+VBiRXBVmr0K6s451URuyxj5vN25BrOFxFlo3YSt/CVxXXTxVSCWp0QwdKRgR+G1kZh5amYjflOOfStCPQHPlCMrGh527RzjqTWjCy+YSX8tscc81Zi1NDL8+HAO07etKrXlWkpX1N/YU6S91EEfhJJfLJaNnx93bg/nVDVPBsUdvk+VujBypAyxrsINpgWTldwJG881W1SZJoleRQw2soVBnnsfwrlhUqKWrISppWcTwTxr4bOmBLsLsVDtIB559q4lZTud8NIORk88V6948nj+yxoofdE2WyOH+teSFWjnlEfCgngdK+jwk5qC5tzyavIp+4hQIzCplkWMMM4bvUjErIqkKMjgn+Ko3bdFGu1W2g4B7Zp6MxZCGJWM/eI9a2qPmd7BFX3ZMkYKg5XnnrRULRMWJ55OflPFFYcj7EW8z9bIvC4s5cJGqoB99R3+tbem2MIbEhx9KtXkZTrkDt71WhlZG4H1zXzka0pK9z1IyS0SOis9NgkjG0AckgDmtaG1g8oKyfdHAArJ06YeWGRcAfLya1IX4+Yke+c1k3dFNtLQdIiKq4AJxjHWsnUFSMsQo6c4rTlcKTtHHrWVev5YkXJwV5HWoVRQdkSpFCGRVJGdvoK2LO63gKx4A7Vzm8CfkZUjArX06X92c/cAJOK0dSz5ibtbnQQ3LbMEEKo6mhzvHJxj1PWq0Uhyu1tykZFPaRhkYA71TnfVEPuVL6QlTn5D2x0rL84o4AO4BsHaelXr4yCIsR7ZJ6isaSTa5OcHqTQpc2oPXc6ewlCqeOpzgdauGXEA3E89cisHTrj90nznfnrWk8hZATngcEnOa1hNKNg5LGdqxwmCoG7gHNcTqmFL/ADc55zXX6k5IYu2QBnHpXE6u6F2APA461jOd0XDR2OfvHPmH0/pWfcSZ5wcY/WrN23O4/SqMrMewxiuZVdG2jo23Mu6b589qrk5zxU92v73r17VBICv0FebWqJu1i6emokm0xg4wBWdcFenY9QK0HO5D2rPnddp6GuJyc3ZGsrbmcm4S4ZdpOcDPYVpW52gAAYz29azW5n+UsCRyK0oOG9MVq7tq5k209DYsXyRkfKDyx7V09hJlc53IeM1ytsxYgAEE+neul0/iNQCfcGvWpOEad1uS3rdlu4CqrNIQRj1rhtfGSx2bh147129w26Moeg55rkfEKEcg/Mf4T6VhWf7vmCFmee3aASuRlVHTB5/GqLMMYYZzWnqZxLKr8c5BBrOeXI24U44BNfHYt3nofRUm1FaEUkboSO3TOKdHkAsFJC805nKAfMTzjJ9aXzChCrhgV5zXI72Olt2HRNscMQSfSpk2uDgYJPfrUS5z0wegx0qVdgctj5sdvWs+pGr2BQCeVIK/pUxYKdx6Z71CuV3AkgZzj1NTQyMsh5AG36nNF09GUtQdgGBC5Hcinbt+No+X1pAzFyzcH24pzMYV4XPPas1dbDbsh0a/Kc8Nn1qzGMJkn5vbpVeNsgA8E08FlIGCVPfNatuLtIy1vYlxuOfQfnSg/KBs4zz9aYJAmM9O9OikIcjblT39KbSiXyjz8p9vSjc6q25foAe1KpRieR7053AGegHevSw1NOV31M5XSKlxLNGrbSu0H6VmXeqBAB8hlOcc55q9qMyG2YBxGSMk9x/+uvMvEuuPbeXIiBGjyPmfnmvuKFCkqfMkeLWrckveNHWdWh+zvGHmJY9c459vauWv9ZeYMdzMxUg5bGfasm+1Sa5wJZiUIwATWc9wXkO3ogJORyapy5pWWxUKUm7mlLqxltgrqVfgbeuFHvUcd3lgY9rchTk8isreXbeMBuwqRARsYDCqeQe4+tUktmdiSTskab3YAwJNwGcj0p66iEWNSo2D25rGednZ0zjkkBqc0524Xlj/AAnoPes3DlldIOVvU3L3UWDeUgIHUlupPpT9Pm2NuHBA5C9qw0cySbn5KjIJPer0FwVRd3BJ6LWq8gScHY3ra6VyQjAyAgEGtgXEUcGA+JcZViMj3rn7PbbO03HnEDae34ih9QnnnmiEQYOApIPb2rlu3KzK5Wl6nVWEkjgnnzGGUweF966CDdKoBckAYYZ+9XJafL5cIZGJfou7p0xit+yvCINxGzjk9veuiE1a1rHKo8srM2lbZtVcDtjtWhaxL5o+bKnk1zkGoLNI4VtwT+db+msk0alCCc1z1ZRhG9zpp+8zfs4DKgb5Q2cD3FQ6g3lqQTtYds9a0LYCOHcflb+8TWHrl1HGSc5Y8Dbzk14M7OTserD3bM5jXJmF0qs2dy5BJz+FchqFyXuyvlSZzyTyMVpa1fiKVwZMOFOMDHNc9LNMwjVHPzHLsDziuihFt3ZrJSSvYmmtjMyBXb92Q2BW/o0DIhmVSsknUsuduKydMV52G9QnbOfvfjXX6ZbMqLghiVJIB7V3TqRasc622LtmryQ/dGc8DHUetZHiS7YWwVSofaeV6k1sahKbXTyqvsmZsKpPauJmuRPI0Rz8vA3ds9aiNOM/e6DjdsrWd23kJNM24bSdwGKwtU1B9Z1GJYc+QEwI165zyaTWNQldhDH8uwEAqfz4qnBqS2KtNtBuVAKgrkHtW1GmleSRrOSuWrkCycxKF8w/wnqo7Z96tacJFfdwHdSu0jk57isy2t5dTkZw2xycsSM12mg6ZbTmIyq20AjcX6n29K9JQ5UrnFOVtSOG2McUMe3B55Zfv4rpLCVEiCRRgPjqOx9qpI0JLpGD5UZIGf15qzZxEF5I1IHGSawqSlKdo7ExjeNzpLWaO2iTzCAXHzY6mtaGJbIKqn7wLMD2Fc3aq95MF2napDE1r6pq0VuBFEpMzfewMhR6VE6zguVmfI1uO1fXEhi86KctOMKqA8cd65W5uZryaW5uX3zNyT0qKa886ViQAASRx0qleXpi/dNiQqOqnGM968irzVp3gzvpQVNXZFfSCYOB0X14qnGEiMM8kmzfnKDvjpzUlyEu38uObeqqNzDrVWZ0a4kO7ZEnduoAHpXTTjZJNFTlzLQntPLSaadyC7KQDjk09VP2ZWdSATgbv51lxyG7u91v80QIGfbuaj1rXIYbBYZJZ45VY7Exnj616tKTUU0YNX2IfEepxw2UVrazeb5jHcqnqPrWZFbxDaIwMEcqe1VbKNZJzNtJOchmPftWpLbmxwhKxzOC0m7nr2zTqS0CnFLciuJh04wvpzitDQlSaSYOVGE25fgYrJiRpMxbcbjyc9vrWrHcPaB4VChSMHdg1y07J3ZtJyk9DatdqMIkXG4Y3Ie1NubGa0v4Rp8krySZE+04O30NY1vey2jbIsluxap57uRX4kdGYckHqa7qVTlVnqYJO9zS1O7FtJDaxyn94p3MB+lTWcfksioCI8ZkbOPwrC063kmuFcy7VPUOuT+ddTJ5RVYIuVBzIy9z7VpCUZ6siXu7G3oFgLyee9KZMAAiDHqT3H0qTxFq97aad9ilmVOS6y7cuSe2altNQi0SwikYFp2XgHlRjpmuL1bXJtau7fMiybGJJjGAPb6V2VcRGlTSg7mVOm5u8i/aBkga9lkEkyY27u1WbC8E0YSKfaXbLDdw3rWVHJ9qu4I7xhHbruG0HGTiiykggszuOxxkA9yTXLTr80eZbnSqam7M7NILcGMHbIVO4yHrn2q3FKtvtUELufdvYk5rl7Xzmt3iA+UYy+a6PSID9nQCTdhsO7DOT2xXVCanbuROKj6HX6da/wBnES3ci+fK2VUN9wdh75rXuLCe3sLa7KAGdicKOVA9aw9M0o3l+hk3vEnJDH7rDvXQyvLCr4ctHnGCc/hXt0opx1R4tWXNKxJp92bK2eRFUySdXcZyPT6VDa2UVnHNq10nzu5Ea55b2B9KpwxtcSMqZVgC+OcKtW7qa3Zo3nmKCJQEt85/HFaRhCnZzZUeyHaldSC2E0BETucNzxx6CuYvb552QyGRjI3BIyAfatK8YX5kjf8AdRR8uo657c1FaWpvJnmJXy4gflz1rzMXX51yweh6GGp8nvMs6VDHYyNcOglAXiPqZD6H2prtIN8SoI7iY5JB+RR6UljIbdmmZQVxj5uxqW3RZnklc8uMACuO942TOlpXuKYv7PskSNlchzkocjNY1npsmvXcl0x2QwuVO3rnvip9anjijSFWIy2Nievar2m3QsNOFraxB7l23Ag8D1JFddFXl6An1Ll+1tpVmmchmHyhuWNM0XQ59YuHuL3fZ2PY/wATGpNP0tm1AXV7L9ouGwApGAPpXT6hrum6FaGW+AmkXiK0jPLH1rsUFJ80jOc1HQo35sdKsHS2jSGQoRFGp+dz/ePtXmGr6tDoEWxW+030zlXcchM9cVsarrjb7y4ZhHLKd2X+8inoorikgfU0kluGKyu2UwOfrisavMk7F0op/EUjZC8YtcK06sx4YknBrZsrSO2XyowBLjcMchV9K2r2wttIsUt4naW5ZQXJxge9ZEdszyTKnyxZwrDqT3ryKkm5e8atpaIieNZWcK5eQHJcDg/QVfsNNaR47y5QqkZPl7vUdTilg0uQRL5O0YIBLHHPrVyW2muLNkWchM4k38g/Q+lRBpatArKxQvFS8Z5yv7oAheMH3IqCRIwiCNQQVyZP8av3aBYVt1xtxjcpyBUUMEchPlsNi9YycmuaPuy16m6a+EpQQqzt8pK53Njr9KnEIjYJjKHL5X+H61oCOJIxHEuJH6+1W7bT0aXygSYVAZnUYLH0rVwe1tBpJEVhatLGsjbVXooB610FlalbYM7FUT5c9ST1pIbNPlJG1EHyird1EupSxRW4McKJlxnlm9a76NFRjzxOac38KKkqpd/IyggYIHrV6zhAXbGmCfTrUS2yW8nUv2Bra0nTm1e4WCMlFLBXlAyFFdFJOU0luU9Ikmm6Q+qTiCJyFB/eP1xXpEEEUMMcUMYWJVwvHPuTUel6RDYWwgtkVI14LHqx9SfetKFAq429O9exGEYq8dzinLmZBBGWLfTqe9OjePLZj2sv8Td6m8raxKjCk5+pqN0DMJQpU9CDWVSV1oKKuxTMCcevf1psjgoAR83XkdKkijWYE45XsR3ps1odoYtkdOmMVjyJxvcrZqxnvEkjbzzjtSeXsfbk/nVsWLEnBG4VILZfKVnUiQE59c1mlKCuzoUlaxUFuobOCM9amkiiUBtu0juKssqIgz0Oee9QyWzT7gjZIyfwptuS12MubWzK9tdFcc7s5HTGKtBwWwcg+tU/s3lklgT3IHFXIYACpYkJkcd8Vi3dpIcmiZFydp71FcubVhwzsTgY6Z96u/uDK0i8NjoTUbor8EHjnOapqyMFOzshkIebLFQi9T7U4R75Nh7ipEG5cAkIeM1ZWEqOWHTOD1qI01JBKepTH7vBOTn5fpQRywAwwGRnvVllVXAPHpTHUHdghT0B61g046GikVlCucSZViOMetHlKudyg570ssjxrtUD3zT1xtGCVx61zSi+hpzDRGNuMAD6Uv8AZD3MieQUyRkrnGKlSQPIFYcetTtbq+SkgOOuDg1jdJakSk73M4+csrpIjDZkEN0z7VP5k64EbASkcZOKldZ1AGd6+9KUW4VRIu1h1YGoSu72By2J4DfSKrBwGAyeeGxVqCS5JJPz5PI/u1XiWVUBByFOAB1qwqtIPlQiTHUHisKugK7LDwSyE84OOh6VWaCRH2kc+gPSpY7S55+RmUDnBpXg81QG3xn+6RzXPNXsZq60ZGzAqsEwwd2Ax/rVSezQStyFbJAwOtXRZl4AIyHAbJBPNVLmMxqwbIwa5tE7MqPkU7u1MLDcwPfA7VSlG4hXO1sfKe2fetB9zRhSQ2B3PU1mXGe4DKBjA6iocHFm6d9yndQGWNt2EdVxlT1rl9StfPyCdxUbcYwfzrpvMKoUI6Hgnrism9XqSMHn5q6YS7jOJvoPKJJC9ecHNYl2vmMysSrbdwY9xXVarbtuJYkq/ccA1zWoQljhcsVGMZ7Ct+TUV3a5gywtsbJBOeD1xTJbf+0Njs5juEXaGHG761Jei4mVWgUROjfMjt94VV+17W+fCSdcHp+FZqk90JNvdmRfAwtiSLbPGeW7g+x9Kmubq2u7dbrywmocK7f89B7irWoolwAyoQMEEFssDXPXglsrgS2zhCeWVhndXNNJJxNY6tCy2/lSMUVtxOWPTb9KZlpGUqdxVsketOu74CBZ1DMcjci84+tOtdSguIElWERy8llA6CuaVG1ja76mzpM0V86QEBHJJVj0AFXftceny+VI/l3qH5Jl5Vgex9K5+Ga1aXZJN9nk+8pBxg1tzwFrNLlCbhfuy7iNwb6elcdWMuiKurqzB5ZJ7p3VFBfqmcD3IqRYxGdyyEHkFSe9Z6TiNypLDAwParPmGaKRvuSou5eeGrzG5J3sdDjzLQ6DT79EKYILAfd71654M1uK7tVtpIwiYDROw5B9K8LsJXcAlvLJAY455ruPDN2YDFL9oG4MCR+NddB3umzgr04vqfTHhHUkuI3glYBkyOBx7V0ShmjKlsMnKkeleW6RqbWmp2sqSecso3qRwG9RXp9ldLf24kicJKRjyz1Fe1SfMk2rHy9eDhK5tabeG4iVS+6Ue2TipCRHcyFcgMRyKybO5LOGGEkGcMBjPqK0sq7xsec8Ejsa601qzikrsnkxsK5UBuCDzxTYn/dHDbgOM+1CgKGOMMD19aSI5LqAoUnOT61pGS2JDfgdee3vUbhtgym5j02nrU2cp8hAX0PaoQdhBA29cc5o0avEVtdCJx5ZLMDnHcfpUMoChRs4xkY7VYkXJwGI3d89agLY3AlgMY47mkkna40tLkKlWVty5Ye/JqJmOMHcT0wKWZApXY4Ei8ZNJ5wlTBzuxyTRypO4tDP1BeDvDY5zjnivOfGzZtZMA46gdcCvRdQZsMVz0JJNedeNZdlm/wA2FYMTke1YSbujaOmp8H/ESYHxNcyJ1WVkkAPPJ4NcksySBmLBXDH5SDuI9a6zx6Gn8SahAV24fcGz1rmV3SL5UhxGDg7etbuS5r7HqYR/u9R1rKuSuCcfwnqwrUtYtmCzHGMDd2rNt1ZpyCQWXgn1rTtszRvvAUbiMCrdVSSutEPmd3Y39FVXuXRlWQM4YgjGa938D5l1CJgsaEAHHvXh3h2ItfRRh/KBX7zdsdK978Br5kqPgM64BJGDis5RT1Wx5db0PpnwXCBpKZwcjAOa6CRcoq/exWP4RiEWjwRsACV3YrZlyE64Fcri4ppGaXuowNadUtpNz4x/BnpXgvieVptfmIQdM5Bya941t18iTaMuRjPqa8E107dauDkF93IB6Cvj8fOSk0z2cF8aucT42hU6dOHYABDgk4rxa5t900QL5AGAvb6g17Z46R2tW2RrIAh3BzgfjXipDGVZCVjPQqv3fwrmyxKNz9NwV+VkF5FtljYLsLH5znrXT+HYbf7QgNxtDHlQv5c1zd2qrgu7Yzxt61ueHAodEkkE277jhufxFfsGRpyjqfFcSfAe2eFYR5UoJGzAXcPT61NqECi4VSwbvgGsjwtdJDYsnmKSxz1zmpNTvHF7GyDIC88V6dSi3VbTPzaFRWSsZnj2BYdAc7VYE5Izhto6ivGJd8bOdjJHknDDHFeteKNRe9sZBKMRAlSTwckV5NN5jxugYNIRgNnOK48VKcMO1c/a+DGpYiLsY1+xiaYADLdOOlc/q7COynT/AJalCFI9a6KWPc7Kx3Mv8XrXPa1EZrJ4pGAUqQCB/WvicPFqd3sftObu2HlbsYdhM4jijdwI1Qb2BA59cVdmGHG1wwPQ57Vm2UcbzDcY5TGgjAU5FXBhLg542/wivblBSfMj+VcbK1WXqYOvKZLqF0GACQxPHIrmnidr2be4leMZ8uMY49c+tb3iM7NRkZcfOeeflrIZkWaLzAWRYyPkPIz3NfQ4blhTVzw6CcsToxbHdclWjOyPOct6fWvRNMkdLWLO5XY7grHcAOnWuE0i3UzxnIMIU7kB5xXpOixQTJGkWUfO0bl7187m1VtpPZH9RcI0H9Xvc9d+HkPkJOI2L7QpOOwNfQfgWNo44GLHceQM5Jrwn4bhljPmpiRkKnj71e8+AEPkW3IyCPr1r57Dyk58z2PM4rioU5JHspVobKPAyNvSue1UETBznKLgDvXS3J2xQpkgHjHuaxNQCrfSggYB5OelFSo73sfzniW5TscJsP2hy0ZU5Jwa5fVvLi1La/ztvO5Qema7ieALeysZN6s3Arl9QsEnv1UJmTedvOOvrXfhZ+9zMwelNaHd+GLER2SShduUH3R1p+s2eAwQ7cjJJ9O9aPhjTjbabEHJLKCvFM8Q2eIpCrbcLn6inNP2j1NqfwpHzv8AFaCF7K5Y4jjB3AMMge9eL2CfZFcPtc53ZQY617X8Zoi2myyAjyiMY968U0ku0yCReEX5819XhbypRSZthlaq9DpLUmPO3BBFZ3iZRJaoS4jdQeCM5z3FbOlgRuMDC8gZNZni6OOS1eOIJI+0kHuMetfTUlZI6asb6I8N8ZrC8/75hMH5XPUf7WK5BvPjucIwOCBv3YwPpXX+MIzc6i+HQTiEKrbcD3riX+crJIAj8naW6kV6KijxsVJR0Om0cPHKVe5d49pbDDr9K9P8EWLRzeaA0atEMEtyRXjlnqDralVDyOR/qwP6+lexfDlpJlyeC6qhaQ5C47CuKvCXK0eZTdnoe2+CI5QIIuWG8L8xzkE9a9j1WDZaEFvnAAwO4xXmvw8txN5LJwA4O32B6165rlnut2yxQE4wOvNfA5jU5Zq6PZoRck2jgtXjI0e9kXgpHxxzmvBfEUrxuVMYlwxLqec5HevofxHafZ9AvDndhQuCfvGvnnXYpftbGBkLsWHlvnt6n0rkpaqR6KXK0meZ6tqrtfmOKd0jKgOnRQfT6Vzl3q8iNujOHB2/KeMDvV28tbiNJUlVRJvOQp3AZNQR6OjdMqzdADxxXoJKLVzFqtsRW+rN5qrHIfMHJDHk1r6Jfyv5odVlmD8hhgD0JNLp+jb4stGNoHzc4LVt2mmx24jCZHBP4VupLmdkXTp1Zr3ma1hdgWnmMuWLYODkAjrVPV7n5TLvCRhW8ps7cnuPerMUXk2joCI42dmLMMAjHOK5rxPfQwWxugGY48tYyu5V9GrCFGNSrboa1PcTfY8q8Zag01zsuZiUUFVhRsEe5rlolGwtJnYDyc9PrVzVbuS51aWaeNFcMcH/ABqmoLwvJu8xm+8OgHpX0KSgrRex4d20292KkqHYjMCOcA8Y/wAalURCPlmB6YI4qAZcLGyAYGQ+cnA7VLJKC4KsPLUHOBW8J2VmVyp2HW8kEEQRsuR3x1oqXb8q58voMfN2oqudFc3kfsdqEQVi+PckHOKyWeRJgwwADkDPX61s6lHtBY5XuM96wpiCcZ59TXwSStoz0uXqjo9Ll5G7AYgk7elbcbALjIP0rm9KnQMrEkcYIUZ5rei2nIYnpketTpHQq2mhO+RyOmO/rWbeFmQnguMkn1q8WYqMgbhnvWffhHT5nZWGRwaEkTFPcwrjKsW7t3qzp8qliGZtpqhdZSbPVe2TzU9lIxfgYOMHmqT0bZqo33OqhPQOeAMAg9qeeV+8cY/GqkT5XbuKr1z3zVmRdqDeSc981KmorQzd1oipdnMfAyqnueaw7qQqzYzuFbN0okjJyU9BmsK7ygJ3E8nn2q1PSzC3c0NNnQgJghz04rYMhI25+Ud65yyn2srAEY5zjOa2S+Uy+cegrFzs7oroinqLgxSAcgfe964/VpBkALjnOexFdbeyl0cmPJ7KO9chquEJLDbu5wOgqfa3Zcd7M5nUXG44+orPkchc9QKv6ieSMnI7isstkY6mnGSXxI0b62KdyA2WPSoi2QABuHepZcDIIzUCnGcHHqK5q/xaExlZ3BgNvA21RuFU5UHB54q8SSuCfoKqXKgAcgE8V5UoyTN2rq6Mi5+VxngDqas2bN5y56c5qvMCkpOM/WprTkgnqD1qoxcviM12ZrJ1Bzg/Wul0qRY9mFBwCM+tc1Dywz0rf0mRQu0dulevSS5bIwbV7GrPuMRcdfSuU13aymQ8gjB5rq5HIjJGM45rl9fYeXIpXjHapxD5aeqN4XvY8+1TML71TcDwcHpWdIyFgZGZcjjaKt6mzQA7zwSeO9Z7MUG7jkZr5PEOL2Wp9FS1irj224Kk8HoDUZIUgKee9PhjypbJOeQT2pkbb05ALVxxi3ojZIswyEqM8GpQqrzkEd8HrVWORQwDAg9wamjAI6FQe1YTi4vUzW9ydTsQnPPHWpN4Jz/dGfpUB3P1GABxUilSeG5xyKjrc00epMcbQevFPBKyE7s8daiD7QeM+1P3rtHPGOfrW8XBpdyJRDcVf5fmx3qTOFAXO3HOai+cMMKu0988inGTsM8c02ubWQ+xN0YhhjjBHekSTY+MZXvTYtq5ZvvfWnRsA5+XIxjHvWScbNMUXqSJtKnnHp71HLISMA807y8c5qtcsdzgjHHB6c162BUiKjaTMDxBe7IHVujA5IHPHpXkGtas1zJPujLBRsBPrnrXovitbqNGVZjtjBYo/wB0jrnNeT6pNNcySFTGkjnIB6V+h0P3dHla3PCaVSevQgkZ44UY/wAQPOaEkZljcsY2HcGq3ntI53Lhhww/u04jdF94bBzz2rFqx3xuti5K2ZYggCqc7wevtU+UEe45G3tVOBInVWKlZVXOc8E+9TPmMksSCR2P8qFKMehtJcsboptcSDdyJJScBem0VMs26WIMpzn5sdAPrUKM7q2CAQxHPX61NC8ah9x28fK/8Leta899GYU3K92XhGTjCl0B3AjpmtCyhynmvGSmSMkdcVS08Qq0cx3AZ3HI4x3FXJtURy1vCQy7iwA7VyVbqPunS9uZkv2zzXLRqVUDBGOauWS+QXmOGBXGMcn3rOt5laNcKAefm71KzoHVN3TOTnisknyqxN9bM3IpVI+XKN9c/lW9DdZVVDblVcVx1nctuZfLYKn8eeMVt2t4zDZGSuPmC1c7K1zPaLZ0kT/MpVQvY+9dVpAT7RGQNgUZOPWuT0u1xGskkrO33vofSuu0xx5W8oEBHXvXkYmDSvGR1UI2sa094Quw4wTzmuW1q7WQnZLgdAB/OtG+vAr4DEgjAz1rkNe1ONIZgT8+NoQDnNefDVqL3PSitTntVJnuNxIfYcdeo9aowwmRxIHcAPgp/exVmdV+VgwAIxIT/BU1lZ+a+9QzRqcAg4GT3r04q2w5avQ09IhFwcvEhgQ/Lhv6V0sMAeFmzhAuBtPbtWRpVk9uBJHJk/dxgEYrYmxDbyQKBkjlieB3qOX+YzqeRg6vqwubiMuCYYwwLZ6HtXMXl2yAF9o3AlO2AO2an1qdZ42EfyspI+U9awpFj2Kr7jtGQG/U100ouyi9CWrq6ILmeEOZBuD4+YEVn3NwJF80EKe2R1qO+vC6OUiG3O3k4NRWVuvmJs3yAggAc7T3r06ScHds52+p1ummbTgwEgYOoBwK3rGKQ6g3lggqMEKeAT3rnbP7RhMRGXYOW6Yrr9HgE0TTXHyyoemfvZ6UV6spLTUF56kttGyySAsSTyQelbdsFS0QgFXx82ehqgq75B8pUDnnvVkH7XcKNxQAYCg8E159NyivMa7F6yvEtXDHgtngDp9afqtvHaWsciyuLm45cdtvqKpSQt91Rk46Vl3F7I0TNMkjNGdig9h2rN31k2JxXNdEs8awqrDJUDnPasWdkUlhkknnNTXGomdNjA7hlTWTcBcMhLoyna2T29qyoKzujqs5LUheWR7sRRMzSOuAFOamutYe3sWtl8uUk7GLp8wHfBqbwfGE1p7l2YW8cTnaEy7fSsm4kguBJJCkioWbmVcN1716Mua9kZyeti8dQisIkeNSQSVbccKBjrXNs326UB2VmZs89AfSreoSzeUsbYIfofSs6JCtyBEe+Pu5GfrVvnirkpXdkbVhaysjeQFWW2yW4649KrXVy19M0pUnLZwT7Ugnks1ZUIWVs+ayHhvaiJ0/jDBzyMDjFbTleKZUU9y1b4DMqODlT8y9RUFx8xCOxDHneBQXSKYbwVyCF9qRFJLb1JT72feslJSTVzbW2hOWMRSRmL7QcYHX61HYjzG3OGDZ45yMVW8yQzeWeBtyT6itO0jYwllIbBwEDYNZyVla4neyRoWS5OVlZfmwFB4P4Vu28S6fYRXM5KTNlpMngDtWJ4cmgW4Yz2/nyou7aWx37e9WPEepGNkaZwPNLMFb09K6oS9nT22OdwTdgv8AWRfXCx2xZDINzuxymfpVDToI2u1AlCuDnAH3iKoWo+0Z2sRnsOgqxGN0pK5AiGOeDmpf71cy2N7RSskXixaQuxKjdzjmrSzxsyrEQABgeYOnqfrVSynDMVbiNh8w9asWyRl/McKFToMZ5qEuV2jsylGy1NzSA4dQSRtBBf2rrbVWaCKUgowGVHT8TXKQNI7okaApt3Hmtq1ka1gZgxz6dQBXqU2o9DiqXmrHW6Zr8q27Mzsk5+UEdWqaG8aTdJJNISGzsB4Y+9cjYzvcPiIkSnpleFHrXRW6MAkRdSq8s4713KtK65djzlDllqjTtdZdLORGcQu+d8uevtisPUZ7nVLmGC2Uje4j3dSR6j0AqjqGsQzX5SBfPt4m+ZyMKzDtmu00Vo9NsDqTx5urkEiMjAjX2NdHPKSuzeMEnzJFK/lj0dfs6lmeQhWBOC7e1QWunzXMwieQwKVJO0/oaZDbf25PLqNwrtDC+2PPTPqK00n22qiMbZZGJ55wK86MFGT5jtWwWlhIwEMZJVTyQe3vUtxa/wBnQ8yfvD2z2qaK6WG3AJC4POTyaytTne/aGFAwJY7jnqPT6V0KmlG3Vmbk7hpei3nibUDFaL/osHzyT9lPpmu0t9MtNMiAigVpU6u/OTTvDFtPp+iiC0HlxfxlT1PrUOqaolpE2/cEXl3B5NelSpRpQTvYwqSctiC6vLbSozdTsu4Avtc8Mfauc1bT0t4W1zVyIp7pSYLYnJRex/Gq97M2qtJeXAEVnCu2JXPLe5+tc1qOpXniS+ePfkInzPIcbQOwrkqVruwlF31KtzKNZ1AhyyxeXlEJ6v2rbgsRotgTKhW/m+VI1wSfen6LYx6bG13qEYKKmYYn6OfUGqUU9zLemeNRJOykKW5CfSspylypWOm6SCOMQkearPdPkSFm6GrenIspZFjKgNlsdK0NP097G0aW72KGwU/iYseuaTzAFVLdC0uSZNpxgds1x1KdveZHNzWSK+pBLVdkcpC9896p288ly7iSQi3C7PJHf0NTOFuLkqR++XkhjwKsx6W2VleRY0XOcipg7XZekdzLkSffghFTOFA6t9atWVvDawSn79w/B3HgVYVVSIOcGT0IqxpenG5mZyNqqcsB0I9aHTZal1Y3TNLM0u8jnOM+lbMlqLd1jiG6Mdx3pZDDBCiQnBzlmH+NQyzSuVVWJCnOB1rrpwXLzSK1k9C1LKrSLBGBhUySeufSpbeDymCx/wCtftVe0s3eRQo9SWArrdC0Rrq9gRlIR8hnA6fWumPvtcqCUVDqR6P4abUpNqOPlGHY16d4Y0W20qxa2t4og0n3y/XPrWlYaHY2WnQQRlZpm+8UGNv19asyWflMIolWMjgydAR6V6lOnGml3PKqVud8q0M2W2NuVV8AE4JXsaYc26YZSSM/N1zW3HPttWgchwARkL/Wq3mrabQyq6Bid2c/mKqUdLIUWzOSQwyxGQEh2BXjcpHen3UQjLFQFQsSoznAq0CrIOAiqTtXHrViG1gniZX+eQZIx1+lc6Wlka81ncxg4HTgn0p779gO3IPGKnmsQkYIG1gOB60iQ+V5gcELt5JP3T7VlKDasb8yZTnyqq0eTIc59DSOskqRlgQduDz0rRVVELqG3A45qsylWIXkdhUuGlkQn0IUIK7eSB1JqeMsAR0yO1SJHGoDYG8/e54qCW5WMrjJ3Hn2q+S0VYl3bAwZBweT39qmWJHZBzgYGTVN5lLHOWI+7g1Ih8tiC2cdqxvad2ipRdiW5jFs5VsBTyGzmqouMFguHHc1ZuLsG1ZsBtp6Hqc1TEPl3JToMAkZ71nVj1j1FCN9yZJHAGPlUfwirH2jeu0jafXNRqpztIxj1oezYKW3DBOAO9RD3FdlNK5ayQPXHWkAbyyQOAOtRxq6Mi7gFA55zT1L7z057VcmnqQyBpNrZKhj2zSqpLZ+6ppHVvMwenWnbGKfKf8A61cdm9UU2JLA0eGzkU2KZuoHCthj3qaKbzI13c44I96cIWifdswG5PvWVSCHe+jJfMbYc4A9qjjAuWASUKwH3SODVxY1O2Ta0Y7BjkMalJicNHKmD1V04xWEk42sZuVnoVoYpPLMUh3O3TZwaY0E9m23e+Oo561bktzMwPmFZFXAIpouJN2JmYsBw1c0m2OMm0JBd3S53rIFbGQetTPdyBwNzj3NRG/MDZaRpOPuHtVhr2C4iVSeo5B61hNW3RTK6ymVm3ySQsDw6fxUy684OP3mHUdW5DCpSYkf5ZMHBAB6EVEJATgtxWMmthrXVFF5JWcGZBnrvAxj0qtPu3lh98+vetORxGQJQr8449KpT+UxYRkrx37msebo0aJ30Rh3se9g6HZjOVz1NU55iEJZNwHHStK7hOzJ+V+3tWVc7gjA8lRkito6aM16aGDq0HXypNyN1U9q5W4TBIkUg11WoRCRGySB1wO9c/cqJSyt1xwfU10wTvYzOc1CDdN5oOMDBHY1zmqRsrl4WZhjPzHkH0HtXUznesgKMu3I24wfqKwrgRxx5TkE/eYc1qopS94yfumVYanFdQhJWEc465/i98VX1OJ0VQ8QJY5Bfg49RUGu2Rgb7UyvDIV4KjqPrRpuojU1Wz1EkSIC8F0Oo/2DWM6aldrQ0hLS5RiuTZz/ADITEcgr6069sDp00V1bnzYHALAdV9sVYvbZySm3D/3/AENRR3EtgI/MLMjDkt0rzJxnTk7ancpqasVL6zGuWc3lMsLlDtZeufWq+jazqMQS0vf3Uka7Y5FPXHc1o32mTQ2gvrR8qxxIqDJUe/tVEiPUFX5gLgcZ7kVlOb5eVq9wjpsdPb3EVxEFmlVZNuCW4BNCTtFM0UhG8DJA7D61ztpezWyp5g3ru54yfY1rxXpnixP9/n95615dWpCnHlOuDT2NZg67JFYlSOQDW5pN3tnQqpEYGCFPQ1zWnzCFDvOFPfsK39KkEcjQuDgjII9e1cVObi+aPUicdD13wXq1w2nC3d1ZojlCeT+FeueGNTlijtzLGYpVJ3NnO6vnjw3duqPFuKSh9ykele36JN9ttYbmJn+VcSKegI719FRleNj5zFwuejqdk6uBthbkeuTVuV/LcsMk7skDoaxNNuTLCIJZQHGHiLc5rZwJbQkgpL6gZru10seHLTQuxTCUMQAD1I701G3yED5MetQxy+dHGWBV+cgGpo5PMmIVOduTk9KpNp3MmSD5M5596YfuY5HXJpxQuuzowJOaZyC2eCcfKeK2WquTYi3EoVzkDpTCu4AltoI5zTpYwchgVz0xULHhhn7oqbWGtiNmLE7fvA/MSODVacgB2BPqwHarTlkT5eQTk1VKDamF+XkHJ61nd82ot2Ur7a8agOehPHevN/GbCTTbsjoEIA7ivQbskKQTtUA5J7V5546LxWMoJTY8ZXdnvXPNttRNVorHwh8Q7tDq19iMrIjhTID97npXNQjyhnseMn1+tdJ45Pl67fPgYRzlB/EfpXNQzttZHCFWOVJ9fWuuVP3rHrYdv2SSRctG3ysDuOBkcdfxrZ051+0qHZVVVyS3esO1j/fthiCo6A4xWtbru+Y4ZF5wTz+NROjKGsmZczUrI6nw2hl1lEUiXaMjsDXvfgTLTRbkwwIV8HofSvBPBzl9Tt3YImW4APVRXvHw/dXuUSJvnkcsVI3ZxXZzbKOqscNVtn1H4WZTo0TEgk8EjtWlN/qgoJ69T6Vn+GH26PHj5BxjIrRmyiBWxgZ5rztU2ZrZI53XVZbRypD84B6fWvBNTQPrkrEHLSFQDx0r3jxCWNq7KQpT5lHqa8Jv3X+3J1CsADnJOea+IzCzqSvqe1go+8mcb8Qf3GnSc8srbznP0rw5m2+SqtuUfe46mvdfiMI20x9zeUwJTzPTPtXiBCqB1YBiM45I9axyqEnBtK+p+m4HSDuUrnDTsynJAHB7Guh8O6ejXsTKMBcklSCQKwJwTcoXOwZyAp+9n19663w1bLFerE0bKQ26Rs/e9K/aMjdqVnofFcTNeyZ6P4c00HTxKjP8rFS49Kvi0dbgANuBGNp9aueGsHT5FKFVL02df9KG08dTXoVKrdVxZ+awhFRi0c340j8jRrt2iUsq9Ccc9M147sAg2h/mxjcD3+te0fEC4EekQrJhonLJ8v04rxeZUiZ7YMozHzjrmvPxiX1aVz9v4Lu68VYz54ANqn5wckkNjn61yusForWRfncgEBN3rW7KziDbGMrnJx1zXO+I52+wyvtQFOMbsbua+Jwybna5+z5v/u8n5GPpu4sqFlT3A7ilubhlnkkETFRkDYeceuKZph82NukeTgowwRQ8zhHMagcEEtwRzzX08ab5rH8lY+S9pJ+ZkanJNczja2/cMneKxUcmaSNkBMY+Yg8AVpaxEZp0XY2AC24NjHtWc0Id2jiALNwrE969unG9NXPJwLbxC9SfT4zlpACiHjcteiaHHM4t4wWJOHG3qR6/WvPtIiEgkHmbixBKMOOOuDXpmkwm2S3n3mJAuA68heOn418vmrUZcp/VnCseXDfI9i+GAd0VoSXUuVklduQO3FfRPgaIGKIlT5i47Y5rwj4d+TJpgKARxqwfAHJPvX0H4CUQGFQxPOSOteHhnzJpng8We7SlzHqeoA7bfauCQDXK62u3Urj5ic4z7V2k6AvCem4AZrldYjLXsnKlBkZx3qGknY/nPEN89znoFLNIWB2oDjA5rl7zzotSjzlVaTnjnnpXbR7V8zJxgdQKwJJopdYgTIDFx8zdK7sLTak2TJc1NK53ujuy2cByWAGOTVLXLw/ZJPunacEkV0th5JhVFK7AMAkdTWH4jhiFoVMixg5G7rRKUZSvI1UXy7nzf8Xr9orIpLCFjDM+7PDV5FaurMdgwxG4gDivYfjT5b6aY8lgFIDNzivJNMhCOGwxIXHFfXYFxdNWRrhk1Nt6nQWPlyxo2za0eN3H61g+J0kgjkEcgDyNuMjdR/s/SuosojtD7g24YJFcx4vjZJZldCGPzxFOQOO9fT003ZG91G7PFvFQ/fGZkV0TIw3BP0NcE1sslyisu4Y+6T0JNdx46lNxO/lxicYVQqDoe5+tYVlDD9oAYA7vmLOOn4V3xfJG7PHxTjzNk2kabdzyQtE0YdWK7AOSMcV7X4A0cWmnZLFZNwZk69a888MwRDUYZA643EHsK938MwQ/2NBAgcyKSWZhgk+gPpXm4qq4x5tjz6a5ne56v8NbFJGgVlYsq4DKMZP0r1DW4VW2QkYIPIPeuG+GiESWBOMOCR65r0TW97OhP3cEfWvz7Mat6yPYwnMkzgPGJMGjyBAvzYzkV4BrsYcBgRujdiTjll9K998cyyW+jPHnYW+bPXj0rwXUgoR1Ybw4JJx3JrmpWcXJo9N6yuea6zbwRzuqoUZsvuxyR2rmlnWCcrIrKOxUZOa6/XtsrXC8kRKY0LjBzXJQWZeVRnaVYHJ5xivWoOEo3Zc/aO3IjY00PJKgQLkjIL9q3YbcKjA/wjB29G75rH0hWDGd5sqykCI9VOa2BIFAJbbngD1NRKNtUTqloQajd+XC2Y2kjxsEYPXPevPvGuqSWtgFUhV6Zibt7iuy1y7VCdzBEKdSDy1eP+M7lftod9rSSAocHgD3FdOHpynblZzV6jULJ6nHrMJUMkmS7knJ780ohAYhEySDk7sCkdTDGhMinj72Pu+1I4MjJtbylLA7WbrXvpOF2zzbcyuhUJB2MMHGeOadboYww24XaQc+9JKPLUgnaB3IoMjZD/dx1zXO25RFa+rJIwsC7RGGGc5oodzkcgcUVjeQci7n7K3qtknPP93NYF5uSVt33+tdDqJWXOM8da5+83ZwAWLV8Xz7WPZWiRe0lgoXnbk/NurpbSQbiCCcjANcnYMHZQ7BW64FdTauynO7cPpwappvUrldiwT8vLYI6n1qpckYIaMsCDgetWWZBlmYgfpVO7w0Zc8FRwc/pS2XNclI5y+UoV3dRzRbZ35J+XHbqDT78+YyADGBksaqWchWQk9MUo1JWfMOK01OssJxIv3R8o2/X3q6ARgeg7msiyZdoPU445q/tLxDBwO4B4xS5rbEySWqIbxsk4ID47dK528ZgG3HB9e1b16f3e2MYH97PNYF+xZvm655q5O6HGCaJLG48vEbHrwCK2IpiAVJBA6Vz9o2Du6kdB3rbik3sMnGBkjvXM029S+XSxFczCVXxle2RXKavvCHgsC+BjsPeupuSMM2ecHH9K5bU45dxZjwe9awSbSXQLWOYv1yTzyCc1mOMbscVr3g80kqQMd+1YspLbiCM81pJRTV9TWUlaxBMpO7uTVcKQaklLd+nt61GHJ425x6Vz1WnqzJJpDRznnpVa5VSeeSDVzO7PGCKrXIwC2M4rhqxcNYnRbTQx7zhh145+tFvIetLfbUBbGPqaghY7cFec81Mf3lk3qZtM3ImKPhjx6VuaVLtP38g9BXPwMHQksCQBWtpf3vvYPYGvXo8yXKzHXmOjZjsOT0rnNZRfmYgkHOK2jIzR4fA/wrC1rPk4UnGayxFrNN7mkU1JK5wGqoC56Bs8VmvjzNpJ3dxWrq2TcNubIzjA6is/erD5TuIz2r4qvdVGfRUl7qIIvnZ8gjb2FCgO5XcQAeTnmn4HzckVGFVkz0B71hc11Wgrbw5YAFRxnuRUsbs7bkwrLz1wCKr/MR1GRT13MAD27Cm9SnFWLUMokJXdgt19M1Ksaq55yOzCqvmKkY8tCGP6GnxsEAUH5Q2c1ny9Rra5bEauHyTkjAOeBTjiMBR9OKjSQMrMBuA7CmozOm7AGe3pUtX2Id5aEqPg8jn39KVwRtYc87QKiBWJQNv41KJCFPPHWrhUewbDjuCjPX1BpUxgY4PrTBGP4iecEVI0wXAVc4OM0p8u6CLZOG3Lg8mq1yduUbjGean8zaAw4yPXvWdqEywxMfmY4OPc17GCdmu5zVZJK5wfi2582AwfvSrhgXjbBUD1ryq+kWSRH5KjIUt1b1r0jxreSQx3BedEEahdqddh65ryu4ZXlyDiJWOAfSv0WlHmo3PKi71G7WB3wxVVyeue9SusmEChffnmqhlWJWY58vpnuKILkLlCxBPJc8B/pWfK7XOqC/A0Ld8OpZgUOeSetI7NKUhjJ+Y8Fz0NVFYJcPtGUIGPY1pKhjcowxJgMBjtWbtEttvYfk7ivlRqU5Yjqcdalis/tVvkjdbgkjHByO1adlBGJfM8sEdBu7+tW7m7tlLyZREP8AA3Ck1zuo0/dR0RimryOcvbiVFVIY9ijnB/lUVvHNAqDMaOw5bbyozWq1ygDsnluS21cHcPX9Kr/8JD5TxoY0ETgn5hls1snKUbMzko9x8FyHuBGZCqxnJZTzx61bVFuXaQPtTdz64pND1nTbiZ4Z7DDuCXnUdK0jb2IRRYz4yeIpev51hUsmVTatrqOsXK7/ACWyp5BOCDWraWjTkNJCy5GQ4ORUENpJHEzSRgsgySBgKKtw3BQkoDg4xjtWE53hfqWouR0WmqR5UQIVRnaAc8V0lsX8sODu4P4Vh6VGA5Mg8vjcNw5rdjP7plzgnuO1eLWnKejR1xjYq3i5ySQu0E4JxXG6zJJHcqrAOz4O/PI/Cut1GURQN5oDuAcE+tchqMQk2O8X71QFHqB61NGlZc7Oq6WiKgA84xkszFNxyO2a6HTNM86IFDmPb93GB71l29sGkWRm+cDHPTFb9hcLDAY43yCOnpXpQlDeRlNu+ho2tlaoqOv+jxKOQx4rndf1LyZIzEcIrMTz196u6vqc1rYR2wAdJMhjgZxXF6lPvhaWViqodpx3qG05e6LV+6NuHxE8zr8zngZxmsHUbyGVhHG4kfGHPoPY0t3qhZ9m7CBcI3rWTNLh3ZlDEjAHTFejRi3ZyJm7aEexZJHPmyYUY46Cr9iqwCHYcAvjOepqraReZcCNWyijMmBwfatK0iimuAIwAEbj2NaVXbQzUW0dJpAuHeG3RWlZ5CcR9T/9aupmilgmEGOBjJA61k6HZlFExD71OMq2DW1I5WXcc5PBNcsrLTYUbNk0n+r29CacEWKIM7bJeqE0xFM8yocow6kjgirZVLexu7nO4xgBB9etDSvdjatsZ819JbShy53J1J7E1nXuoFoZXBLyFSAWbABpJr6W3tneII/mcM0q559hWFc3RRFikxlueetcNSXPO0djppwvrIieSeCGJhPlZAxPr155qC+N1FLEWwyyRg5LZb8qHuUkiSPOCgI2555p9kou5gJJAdq7cHrgdga7aEEpJsKkmlYtWepNCIvLUxspwCD8x9Kz73WJkuzGzK7xk7jjHJ55qxPMbOV3QLGuc4PJ/CsG9YTyxukh8xnAIPQ+9djhFzuzntbVj4JlhnM8+50ZiApOcE9OKW3ZoSxViq7ice9Q3RjkgVoHZpFfuvHFWATGo44PNKd7WHByTHxquS+SASQcetTyb0GT8xPIPoKguN0XlxD5N67xjkfWo7jy5WUNvG08bWxSinbU6G3G1idp2ds8bxzz0NRicqcZCn+6TxVW6mwSAcD1qx9jSSJZpCGlPbPSnGnGb0E21uPgjcjcH6Ej6CrBMsu3ygAVpLaHAcFtyMMkA8irVu0duyFm2QbgGAGSR65quaNrNaifNItD/Rl8kKTN13A9apXE00rKruGEYwpIzz3pzXxW5nfcd0hzGOu1aik+ZmOdqnpjrWbfMrPQEmtbE1vMLaDYMhtxYup5q5CUnKySSrGD2PU+5rNWJSw2v05571PIURNoBYFc4Pc+lF2laJro3c0YI1J5yrg52ZyMetaEBYEtHH5jIOmeBWNBMgcNgK3Q1s2Ec88Lssf7vJXfnrVRV3owlZO6NWzAS32iR9gG51xzn2NXGv1K+WgYbuFB5zxVW0uktkVlUNcn5U3dB2ORVzT7IxMSwVh/BtGCDXoQg+XU5mle6Om0H7NaafLhT9odcySP/D7CqU+tKXkt0LG2YYZlHzZ71j3+piNxAu+STqdp+UH0NSaQry3MUJLOHfLMgyVHeuqN1ZIx9na8mdh4Z0Fb+8F3Ft+x2nzLDIOGYjqRVzWNUl1CSOyRllEpzNKg+4nTaO1VtTvINJt/sNgZLiaVPvg4Uf7X1pI7lbOz8iMBiyguW67u+K6eflafQwu07m5BqtvLBBYwRmPT7ePEruu0s3aqT3ojnklQKqN0VucCspLwSKkLqVUckmtSxsxeZG5TGq72c+lJqMpOSOhLl1Y0O84edjhQMbR0PvU+jun20GQK0Y5IPpUexXOyPhffvXV6L4eVtPX91i5K5Zm42jNdFGLn73YiTVrC33jCOwttlpbhW2lgew+teeS6rPfo0k0hCq3zKfunJ4rd1m4W71NdOgRh5ZKSyg8YPcVj3ANuW0yIFoom3GRgMtjgVVSMpRbbMYtL1K1+suoOEC+a4HCqeF/Cn6DYwtqG24lKqRwyDO89wavDSZbO1iZsR3sr5UH+FPetPSdMs54njklZrxQSqRLgAe5pRoxeqMZ1XG7KGpxNeassDSqqxDIGMBFpItIFphkulLg/ICOa0L3TYrZY9o/ebcNlssPqah0+1mu5isSly3G/0+lEqbk11M+dy1RQ+2TT3BSchjuyi9Q3rzViePyiQv8AF3Uda6GDToNNsnVJPOYHlyM9fSoVtxMjLjLEcHoK09gnG3UtTUWZ0MAtLOMom9uoHUn6mnzK7orMhQN/B61NDbLESJWdmUfdHSi306a5lWSbcsp6IvYVCo00rM357q5XOlTXMy/IEjAwW7j2xWjfXiWEK2cTrJcH5nKjG32NRy6lFYp9lDKsoz5pJyx9MVQLrK5liXAYclhzXFL3HaPU2pRcviJFEaRyRhsyZ3Eemaks7RpzsRgCw+Ut1qSwspp2SOKFrhjyAozn616t4O8BlFikurcu/BYKBkZ7fSu2hQlPRl1KkaKMPQfBN3AlvJdEKZBkwgcgdia9C0rw/HZDauA7HnjjFbV9po0rUvs5JKoi/MfQ9qtWuzb9owwHMeF716saUYJWPKniOdaEVtZNEBE2wyZLB8/pTlQtJKjAsgYAk9Qe+KnuHiKZWJjI2BhPQdzSC7UROXYISfkyOfoabUW9DmVx7W6zlgmEVOhJ61VgtraU3Ul0pLbduxWqS5DllKKHJbovVagYM8h5VGZst6VLdtjaEXHqNkit5WTO9t3A2tgD8KgMhsbljhtqHaff/Grl0gTmIq0fVtnIB7VJIpvbCOUsBMhKsFH3h6msXFy1R0RdrXKskqSQb1kUv12n0pkI8wjZ/F97PX6U2JBESAMbT8wz1p0l15bIyqUG7p60K7tzGm2iI4fJjeRPRsDPanTL5eQFUj17im/aIJfOAUbyCw9qzX1P7M5EqsVY8Y7+9VNK1hxi5MsiLMZccgU1IBk9JFPLADpUdtcrMhwfaljdjOELlCRjFc11bTY0cX1HfZYSxXo69T6+lRtAY24Y4zn61clVGbdt8vHVj3qKZUKbicKBjIrKa95JE3u7DPLRoiFO2Unoec0x4w5JICv600L9nYgNvU4xjk1N91SWGMdc0LXVitbYRTIo3dQBgkiguXGemKnUDgbgxccAHoapzq0TFSRuHDAetTU2vYm/QnjZTkYyfWhlKAZBz/Oo7eT5T2x1pxk3sA34c1g7JajtrYUTSuNrIrRDnBHNOEp252hT6L6VCD5bMSTg1MjDPI4NYxaixS8iEhkOfwI9qmhjZ0LB/l5wKLmIDhW4I6mollaPCdQPSol72rFFX1Lm91j+YY2jrQJ8YYtgkdabHdB8cbweG3dqsSGOWLb5ar74rPmT1aE9HsBuXU7twJHWm3F2EUBsNtYZbFJDb7lOJCjZ4HY1LE8kDeYNr4OCNvX8K5alm7juiu8wmAcHcMdaWF0kILDYv970qyWDQnfEofr8vHFMBReQM8dDWEoykhp2GCFXRirCZPr1qGSMr8ynOeNpqZjHICsf7sjJbJ/lVYu5LK7YB+6QK5bb3RafQYWCrgrsPcGqc7fePP1q4ykYDkAdN3WopYNscmxwwIwzKelY83c0SMp7iVQy8PnkE+lZtwuSdpO49cnitOWFwyhQdmOWFUr+BYJMLkoeQT+tact9UW2kYV5bjqpJ45BrCv7T5mkQfh6V0F0uxd6ZZSfunqKx72YLt28Bs9+ldNPXYiTvqczdgPllOCQQW7iuZvwk5aNRvPUKO5rsLwqGBcBUPpXP3lttklOcyKSUKcAiu+MFJ2Zg3a7OVurlrhF3vvjXrGOrH29K53VrfZ5s+nSKs8Z3GJ+T+FbusgJLJdIMbeHjz0zWNfRR3kokik2yIMFV6NWUmoKzJUtrDrDUjrdgsVz+71CEHeAdoYUC8gZhbzsApHDsc4PpXIy6o9pcywXOfMQkkoMn861rZYPEERMSRySKdpz8rA44IrgqRU1y3OylNHQ215LYeZ5b5IBUDsw9DVbUBa3kcd5bE213EMNGerHvWbaajJIpjuhtvIiVaMcEj1qPe6yMYOSDnDnr7Zrzp0505WZvGPNqiz9tYkOrDIyNpHB96ntppI3JEu4MPuHn8qz7eaGWKRXKwvHyOclSexNVobySC7eCc+TOuCjIcj8682vSjJt2OuDfQ7WykV4FRm3DoCDj6gityxl+Xy2IDRjKn1HpXEws0MuXJbJyWHPNbFhesqsrAud5CAnnFeV7NqV1sayj7tz03Rr8KqSRocjnrya9h8C67CsixyMQZThc8A+orwHw5rSRsbeZQkLfdkbkqfSu70O+a3YoSuVIZWJ6e34169GV7RueJiYc6Po2KIxXAUMDsXfFn+Wa3rCZ7i388ZXHDr6GuM06+GreHrdiQk8ZDEI2Stbejai0MjckxTnbICfusO+K9anO2h81OLTZsO32C5EpyySHBDfwirjczCVG6r+lQSASoPnDlSRnHWmWc3754nXY3GQeMV0wTktTB6mmkiyN0xgcjPeo24YE85zkU2QMOUwHB53dCKQ5cZ6kGto2WhIxm2Nnn5ece9RNIAA24EtnK1NIxAbseBULsX3Nt4HFZtK6YtyJw3OPTvUMjk544AqSQEfwsd3OQaawC5bdgnj6093cVrMxdUAMbN0I4II65rznx6wjgnLMUUjAXGQTjrXo+rrtgI6ZI+YV5v47VjZXKMcgAkZ78dqxnBSmjeCsz4R8dQMvirVHZMIXODnj61zkMaiM4HJ/vGt3x2oXXJ5mV0aSVkYMcjrWFZzeZHLlo1SM4Oeprr5fefkevQjakmmWoIWjbj7xIJbPb0rUgDggOrImOSP8KowKduCSR65rUt7d3VQxIJzjNTKUbmUk3Kx0HhEYv7YMuRvOw45C1734EZ/tuF4CEAHGDzXgvhlyNUh3Nu2AhQT1Ne5fD+VwGzIxYEMT2+lZQ0k9dzgqrlTbPq3w227RIAeFHNadymGOQGPYdqzPCzLJpFs5y2YhkE9K1JMGPcCFb3rCS0ZzwvZM5rXE/wBGbBwNpwvUV4ZcL52sXJ2bCXIBPoK918QRFYXVhtwDuwe3rXiF0o/tiVSQAzbgR1wa+CzCThKR72ATc1Y4j4k2nnaTcyGNXMy7VDH7pHevEFOQ0WfmUBSy+vtXuHxJPkWUoDGQLuOW/lXh2AHWUIc5ziryeUpxstj9Jwjag7kYt98xST94qHILdc11Ph/5WiWZfunJYHBNYtunn3Kr8o3HqT3rr9PhVpfmCjAAyDn61+zZQ2opWPz3iSq2rHovhwlLJnJ6NkL6fWka7BuizD8MVc0HyJrBipDscZ9AKjNqPtR2jAFd1RJzlc+Cpxk1Gxy3xGvBDpMsPy+YB5ikjpnivI3ZhIzAbmAxuYZNerfEuAJYJuDKd4DAn7w9cV5dJG0omBCodxGV9K83GXWG93Zn71wPGU6+pz8y+XERCcrkr83XPf8ACua8S7PsogWFAhU+Y57EdK66ZEbnOWU8Y9K4zxSB9mYHlgd7HPQV8dh2vapH7HnUfZ4WcvI5+2uVafGAWCby3ofSrbL9ohdo/lb7xbP86xI3dJApJKnDcjArZiuC0ZiwAoBxxz+dfWO0PeR/H2Lqc9aUX3Zz2qRmVBHM+1ozkhGxmqTJczQo6FSc5LKvKYq9rULHUUk2g74+RjsO9Z0ExSN0RmO05PH3j6V6mHn+75u5z4CN8SvUs6eshNvEFCb2wc9ce9ei6SJfJCKfNROF3NgZH9K4HR0InLumB5eVB9c16jpSQzLbojgMycbV4HrXyea1U5aI/q7hqjbC3R7R8OJZZLOKOQfuygO4DgH619GeA8BLdlQohk2ep+teC+AIVGmQRh12CRQT9BXv/gFHdokCnG7PXGa8iipTi9D5Di5SjTabPUblAJY2Yk44AHeubuw09xPvwTjJ2n7vpXTXKg3CDbyBnFc1exBJ5UGdrNz2IrBx5Wk2fz3XfvWMi1tjJDNtA4GOTwa51dK+0avCUcKysCVU85roQWEMpUlUViCPf1rm7CSZfECIVyzMATntXoUXLmumVP4Eeo2VkfsaxDjtnv8AWsXxNaMkSoQHc8ZPAzXSW4lWAPnBC8L7VzfiaSZkDDaWB3ZPIp6ydxxS0ufNnxotZV/dKNzE4aNTmvMNI3KzhgSzAAnPpXpfxpnkjkRY9yEybSyHGfWvO7RV8zb3zyM4r7LBtShFM2wluaTOi05SIETAXHAwev1rmPG82QfKnYMX2MqLzjFdTaKy2wcAjIJ6dMVzHi5rlVyhVcDOWGCfxr6SOjVjefkeJeJ5pJWRU3RW0WZHYLyGHTNc/a4R8kcMAA3rmut8UbpZp5J3B3AgqOQaw9ItRJdQiRcxLkbc56CvQlaUbM8fE2c9Tp/DduQsqPAjYOEXq2eua9+8N2wXS7CM4Mwx930PrXkHhSyAtxOhjTqrblzgV7XocBtrO2JjKbVB65+leFjJpxUbHFGNtT2b4WxK0qZCkocqx9O9drr8Rby5CioEJ+Yd81zXwutJZoYJGKokcRPoSc11OsgO/l5yRztzXwGOd6zsj2cK2onmvxInEWjqSMgA5x1r558QakbGPznbzIgpJPY+9e/fFr93ZQImMuNpAr5i8cwTmz22ymMoDlScbhV0FzU/eO1yd9DC1bWBdxiWUgowyGXHPoK5qfWY/wB2iIGVjl3PBX2ql9ildGUlgqE4Rj374qVNKkBVmVmVlBAx+tehCEYtFOpU5dizaak3nKqqz7mwoXt9a17S7e5mJYDyo36k8bvWsqDThBIS6PsXvggfnV+Jfs8cg2DyzyEHXnrmlXnFy5VsZKM0lIoeIrq4aAhViIJJZ2fA46ED1rxvWbhru+EzxqzsD8oH3vevSvG1+bPTZZGQhGIWLjdg/SvLLgNI77T1PLZ5r1sBF0oOUtjgxM25JdiIgFcBQB34pH+fDeSjuCTljgVLuZywx82zP1NMjQlNz4UkZ2A5x7mu/nU72RlDa7GuJJCh80HI+YNzj2FKUV2wqhvVTSxjcu9CDk5K9APepFn8vGTyvcDJJoafKkgd3shkmNx5VfaipQglG/ynG7nGKKwtIXKz9kbwb8fKVB5rn7ksr4BCcfMCM10lyAvBOSOhrndQjCsRg5bqRXw0XGLaR68X3GWLiKTiMt1G5jXTWcgVQN3zNXKWjYdRjHPeultTlU5Bx0NRK7NNTW+9GFJ6ncR61UuNxDfLux79KlyQBk5AqGcYGecEckVCcktSEmc/qTMp4A44JrOVsSAEEhjg4/nWjqSlAwwAQM4NZqttkQg4Pet1dq6LS1udJZvngJ+79c81pBtq7gCF+lY9k+5gAMcZOTWtDIBH1yPr0rO19xyjZXIbhiTgKSvt2rCv8/eXlO/rW7dMFVsghjWDeKY4yMnHv3ob6xITuVLXPmsoyP8Ab9q2rRQ8RYEkjgsawFPI4Ib+dbFpJ8gA9BkZ71U0nFdzVt9GSXJH5VzerDLsdxx2HpXSTk7DkD0rn9UZZGIwAcHJA61k3ysdmzlLpQc84rHlwJTzxWxegqhKnPPUVkTLlyWq4xbWoktCrM2Ccc+9VznHUjPcVPOAAey1X3ZODxWFSDtZDSd7Cpw/BwPemT5UHipmYYwBio5QQM5/GuKo56X2Frcx74Axkkjj1PWqcLggZ4arlwPMQlgHPaqkKqAE9O9aQjBq6EadoTsA4+talg5B3A89M1iwMDkk8elaenMysBjIFd1NWZlNOOp0fm7osMSDjr3rD1lyIuu0DPbNaitiLGcYrG1iYiNsHPBLUYrlSSZtTadjjdQdUbqoyPxNZM2Q/HA/mKu6k266Kqpw6ZJHrVAljtyeB618diElUvE+ho6JEkbhF3NgEnHrmiSTkqYyg9BTCgAyc0qS7WDHd+Fc1rvQ3cb6jCcAksB6H1pIyXHJAx0xT3kEjMAuC/Xd/SmwfvGKhANhHzZ61SfKiloh4fccnrTwxU+3cetKy87cZIzk0h27wuSTzxWW+pno0WYTsIAJC55pXmjU4BwaiSQbsZ5pxwpBxihNkR3Js8DnLHqPSkCkE45z2pkTbgx6d81JFJwc885zmi3K9BpO5JtwSScnpTUYAntz0o8wlfegKduTUSV5WBp2Q+QjBPQAfjWLq1wCEAPAJ47k1pSHnGOOnJrl/EEsvkkhXyueEIHP1Ne1go8tRGElY4LxfdJLv+Xa7oUcHqTmuBuX8pn/AI1B4Heum8S3EhKnDLkkHHUn61yFyCGBBIJ+8G9fav0Ok0oKMTzlFNtkU9ymGnUvliBt2/dx1p+BMiPnhT3FOAkZTFtVVbnPQn3pAhG1mAjPQKT+tbt2Vi432L1tdpEzHYH6gMRyfapo7iK1ufNnhZ9w2hSx4PY1WsrfZiZncQxnkqMiqMt6DI2Gd0J/i649qyUVJ6FTeqTOnm1N4IPLEiu785Tpx2FZ6XBuZI2cttBztbnFYTXKJLAysxiyUAB6NVlbprdAnnBidxJPJHoKbo8sbIanqr7GuZA0kzxOYtvOFAAYU1II7iRXYbmzhWAJxVaBTqFwkk+Y4UXaXh7n0xW7p7faWZIgVWNcnsCPWsKlqcfM6HBSQ2KA20LKjEE8FgOtP090Fy0l62+GIgJGOGP41bZDEpyAeex5rIvgiybEzkdSD0PvXNFczvbRmNoxjc7ix8WPY27QwxxPA55Wc7jj61saTbRXzu8UgiDHKwnnav1rzbTQJN+Rv52n/ZHrXf8AhuAQOsXzthR+9x8uPrXBiYKDumd1J3Wh3VrNAqqSxE6kDdtzkelWWuBEpbjBJwB3rOgiKD5WO71HpSX5BjhUFgYwc4715raaR2RV9A1a6jjiWNWLMxG44/rXOqjSzGN+gzhuvHvVp7nzd5dgFAzuNJYKp2yuckAnjoaKdmmpjlpaxaitDAoDqNx+bIq9ZwCZpGO1ERcsfp1qpHcExqXBVicYPUVX1C6bT7Ztu1HlyBnv606U2ny2DlbV2ZfiPVoXaV7SdZEQD5gMjBrjtZ1My3A3YEZA+UenrWrqt2kCyQsoD4y3GPwrk5zskmuGYbWxxnpXp0aSvzFrRJoguLgG4VOsY5A96i3hZtspyuCdy+tMiRRFNLMwCD/VHuTUrWhSNGdGJf5gQ3avU5Ukmjkk0nqy9bW4+yu6kqZBlWA5rX0u2WKWDLrtPLt6kVlWhWFiqsWUDhc8V1GjRqHAk6MOeM4rmqPm0SLTsrnT6fcRrYKcAbsvwealWZCEwx8yTLFT6VFJbpFsCBHAGQTwDVzSLV4Ybq9TaVORkt0+lcsNZN1CWlHVDFupCAyj5QOGPOao31ywRlDEKeSD6/StFFMdsWckR4JU+/pWDc3btEWCqGI4Y9T7Yrmry0sjWkrtNlG5uFUqUYPGFJCg5BOazbiRbmUyONj9gDwKQPsY/KV5yVNV5JAZiM4xzUwhY7bWd0LIQ8RBOD03D1rX8PRx21jc6hNEwjjfy4mbo/qa5+QBplVflVjwa0Wi+yabDatdGZWYtt7Z+ld9KNjiqPmZn38snUMATnAPOaoMXnuoTiNPLYMXHOfan6lMEWPaTjJyB29aZa2h81pFC7OhYnmvRjFRg5MxdtEXpI4zcPg4c84HSrHkMIwp4B7+tVrcCG5xH8xVd53DNT3l2TLuHCgcAVyuSa5ep0W0IL6+Wa6VtyrHHGItqg5471G14gicHJH8PHNQCdVBwM8kY71WSRXh89vl5IoXNsKyWrLMZ3SI+RlTnB5FarRqhLfwgZZR6mqtlEyRo5AwcqQea0PsUttEzeWNigbd565pqM46ox5rshsnETh2QOkg2bj2qecKpOOP8KSaJ7WztElbDN8+0DpVMyFpCT3qXGMo8y3OpPlJioaY4PzY+7UcUbzBifldeoJxUlm0guCVjSWMD5mc9KZJINxbtnOKzkp7sq93oSwSQwzKJyY8cgY61PIDI3nrt8snAUdfrVVJI55Eck5U7RuGBmr6QruXAHAwcVi5NaGqVtya2stzYlwQOoDV0Nt5dtZTqmV38nJzyOmPSsizW3XeBh8Idoz0NaSL8qBiB/s56V3U1BLRGM/e0L+nxMFSZ2XysEN3Oe1aEl+bK3JJUSyD5cHlRWbZ3a2MMtyVV7Qrtj7+a/t9Kp2cUl/JHNPGEbdllI6DNdftFBXZmouRqaPZqsLKzDcZPMGfvOT1rrtPW2it3QI7XUmVVYWw2PesGOdYpeqlScrx0HYVvxRT6XAblgBLKAVT+JRiu6nKMotmVS7dkWbeSHSIpWlLSXcWEDHnr2x7VQ+3F282YgnrgDoayJr4I6/P+8cc7+1b/hrTRqMwvJ4z9lXOxc8sfpTUvbNWQ1FQV5EthbvfyBiJC7k+XHjhq7K2to7W2WNQqOVIYL0FR21sFc7v9aBlFX+EdhViUoymMIVkx90nkfU16Ps4wikzjnLmH6fYxrKHOwqepU5GB61D478VfZdOhsbaQwuykFV+/Mc9B7CrZMWlaessjCCEHJ/2jXHC9WWV9SvnMl0zlIU2bgqnpXWoqmrI43K71EtbdtJtXlcOLmQZIJyEHufWptL0l5jdTtGMuBsBPLepqe4tzsAZi5X5sA5496kOoxaRai5lzKzj93FEcnI9fauWTi52eyLUm48xr6dLHFie+IlmC/u2zwF9Krf2rbLciJAv+kKWlMYyeDwB6VizeIW1aOFAAmBubaMYB6r71s6HdxWkUk0FoP7SYgo38MY9SK3pxpzi0nocVRO92aMek2723mPvVpOVTf8AdHqaieM2ECtHnaoPyJ95j7VTvGMF550rPNM7YKq2Qc9fwq4s8plVYbcNN0Uk8IPWtIpwa7ERu0QQR3AjWORyzOc7QPXtilv3aymS1VtsrDLj+77VpXEz6ZPIPLSe8Hyhwfu8ZzWMYSri5uZFeSY7jKTnmobi3dI6KdpMltLZrgh2ly46egq3LPHpeN+5lbl5M8uf9mmPdxaXaTt951A8sdRIT2+lZSwz38wkuI2ZsZwpyqr6Vyv3m7HoU6d9WQW8Ju7p5ZNpZySM8HFdV4W8O3Gqqh8hsN/y0dCAOa2PCHgKOe5W41SX7PaAAqMfM30r1i3MD2kMNsvlWaDggY/OumlhlvJBUr8mkTH0HwVYaTbObaH/AEluHlc4P4CuisZpNOjbEg3YwSy8n6VHZ2pkmxCzdMHJ6e9aRsyJk3sSUTIc+vvXetNjz6nvP3mPNn9sie4aSSSbbkqV4pyRbCAEZWIByBwPWqUd/c21yk8UpLKcFT0/KtJZnZWJfbHnLZ7E0b7mDhbYgayPm/aFcxgKYyCeKiilt5BueLeCNvPb6VceNbiOY+Z8kS7mA7ntT4pRcacLYqqw+YHJUfMOPWlt8JqtiKIwxrHIcjHAYHBP1qN7TzSWkVhHuw3rUguA0T2kMMskK5LyMvzA9qiivb24OfvKePLK9uwNKyTuw1uV30o24maFt0YI+bd2NE0Z0+5jVlJHP7xejg0TTGC3UhPKdmw0YOQc9sVdSW3/ALPSII7SRNwA2Tg9aiT5dTocna7KkypHlmQFcDcCOT9DUTvETFuVlQdMDPNSSzLGNvkuYezE5I+tQqCbWVdxIKkc9T7VnZ3sVF3GfYonkDsoZTlSy8iszUbc+ayI4YBflHULVy106S8K26y+VuB28459Kit7dgQrglwSr4HcVMuazvodEZWejILaykjt4QAC2CXx2qRTsZZWTGD3GeamMgWZkD8DuvQ0kpZo/LxkZ3detZpRUVYOaUgunSYRODsJzlPWo48OxRjgHtmmI4eNo5Bt+h6UwxDG0DjHLZonKNl3JUbDzGxnP3QSfvdAaluYmhUg4fI5wc0kO2UheiqMEnqaVo9q7UOSDwD3FY2itUDvcgLMlskjDGcD5e2KhwwR5G4BPWn3LZ2jaUYdVJ601kV7clgfpnpWV3LRj21GKWO4Bjg5BA70828yop2lwf7valXEaHuMflT0cyxDY24dyvaonFdBczTHxndwRzUu8AjIx3NQiLyTncCw4GTmnyDcMAMJPUVg7Mm6ZKu1ieAw7g1HLGrtwQmOoqzAw8vLpyAS2OOlN32067VYh/vZxWTXNHQlPsZpjZJZFjcYJz1q8kpSIKzbvXPUVC0UEcu9cq2NvHc+tQSF88ruXGM55zWKutDZW6l5GKfMGyPSl82QMocBM8g5zWdbGXyW2XEYbP3JOv0q2t9dQ7UlhDIO45FYxjdkuCbLDqSyF5cMckinpb3BwVKuCCSVNUGvVkTYylMnIzSpdyxsyxn5GXpjpUtO24npqiwYllceYACO/tVaTdC56urenYUSXNwV2oqhR3xShJCvLHBHIHeuJp63KSW5C0uRtGWHX8ahmjKY5IzyQDVpYwiEhce1V5mYkFiPwGKy5Vyl37EMjkRlh/Os64m3Ehvu+hq3Kwbo2COhrNuJA5ADbj1ql26Ds2Ub2AygmM7RnODWFqUI3OGUrMOuTx+Vbk5dASDyPWqlyyalGI3iC3KghTng/U1000o6kyujkrxAY8OePasW7fyk7/UVvXkLxF1YYdeCKyH3YDKAADgqRnIrrjJ3vE5pM5PWrKFg04fdFIAHjU88d65TX8RTG+hcLaOMHP3kPYEV2+pwBJVEC/um6q3JH41yOolbCaQmPMDlg6lc7q2m04aoiGu2pzF7JFdeVIZFiuCCF3H7/wBfWseSW40S9hlQeY/l7nVTwSfStPWYImkEKgeVtLQtKcEdyBWDDfSxt5UyB9oO1j94elefUpW1R1qPY6VNYj1WIXTZQKBGcr8zH61ZmV9iPjB/iOMfSuUguUaFlGdjNuJRsc+tXbfUFt3WKSWR0IwxdsjPYiuCrSlJOKZ2xbW2xeeRkZ5EVTKeSD3ptlqKt+4eEygHJjA5bPVl9x6VXupWhmdJFK8ZSQHhlqg9zJaTJPGzKVIZJF7eua4VBx91nWneFzrLORrcGaNhJA2QjZ4P/wBcVtWF0k0MgaMCTAw6muctZIp7pp4isquoeWMnA3eqitOOQqmULfKc8jGPrXl1lGJUG3ozrLCcysQFwO5z3rufDGofalFtM21gAEb/ABNeZ2sohZJVkJGclu35V1Gm3rxTxANnzCMfSsqM1F3aMa1JNHv/AIM1WeFDuYoR+7YAbt/oa9LtpiFSZVDwvw5PUCvE/Ceok3EY3lGI25PHSvXvDl80sO91+Xdh07cdxXrQcZtO2h8tiaaTujqtIumnMtuzfOmNrjow7VflZmJLcyBuNo7VgNK1tLFNGM91K9PxrpIZw8ETqcse4/WvTg0jzGu5MkwnUsDk8DFMZvKJYEA5xgGoYoQkhQHZnnOaeJTC2CodQc5UZpq7ZmODq6NIDyT69TTHbaWyPkPUAdDUMrIJDsOFByV75p5k8xzhjtAzjPBoJuNfIA+XBHAOarSsGLhOccgH1qZkOdrPjHIIqBz5asCTkNncR1FVrcRlaqMQlRlTnnPIrzTx/vGm3MjMrL5ZwV6g/SvS9TYxhlJABH3s9680+IEm7Tplxu6jp6is+eKqJtm8b20Pgvxrcb/EV9scuA+9Y/QnrWLbwxSvLIY0Lhc5zg5+lbfjZmm12d2ZEO9lbPGRntWLbAKA6A4Awf8AZ+tehOcYvmXU9nDr9yrlu1f97GjHBzkEdc4rYW5LyEuQTjgjoTWPD9/e4+Ud6vxNgYii+YnoK5qrjKziZfa1N/w6wm1KNVASZDktg4/Cvd/AmWu4i67QRnr1PrXz/o7yC8t8SkZfO5O/tXvPgfBnhfcSkkYAYnqR6Uo01fnR52IktW2fWfgwltFiBY8L07cVtyndGFI45wT0Fc/4D+fQ4Ao3ELkkV0chyo6gHJwa5Jq90mYQd4o5rxETNA4aRs4x8o6j0rxG7AOu3KgMpBJGT27V7fr6Mtux7gH8K8Qu1afxBOVbC52givhMyXLJpnv4HSSOJ+KB22EhGAdpB+uOteKwpgAEk4Gcn1r2f4pOJNOkVn2Bs5x1rxhX5XaDjpz6VWTvkhfzP0bC/wAMsQYadQflDMAcV09nDsnWKLO31xya5a0VVmjMeWy2OTnmu4sLWRJYzJ8rAYyOtftOVSTpxaPzfiOz6na6LNcR2JijMfl59OT+NTQ3chuCrEbhwRninaRZStaxKnJx1ArNuYJI77cAQwY16TUJTkmfEwuuVozficVm0yNznpt4/wAa8gluo9rMThd2CDyc16J46vLlbRo7lpCpf91gfKTXnjKTZyRlEXLFgcZJP1ryceuTD2P6E4FTdW5l3MqLMQFxlSRjpmuI8VxtGJI1cSF0zkHg98V3V+EaGLKkMGwcdMY61wfi2VURNkZwwIQHrnvXx+EjF1U07n63numEqehx32klo2g4GCHib7oPrVi3vzbvbtIhCNGwZS3f1qrHbMqsDIu48qD/AAjuKkngkRMqwZWP3QMn6V+gxoxcE+5/FmO5liJadSncOkMykBw4Bw0jfKRUK3CqGUAsRkkAcfhVx5Sh2mPBzjLDOM9ahETRRTbJ1JPClRyBSq2hC0TtyuXPiEi/ojRy/Z8EFi2HV+Coz1r1OwKuscUKkBCBkDg9815lotmqmNpJnluEb5iF+8vpXqOj6RcSQ28a74Jmyw3dh718HmbXMrs/rbhulVWDvynungQpJaq+wIRl3YDgnHFfQvw9hWN7PEmdyhgTzz6V8+fD61eHT7cSTtJvJJBHT1FfRfw+CPPBtJAT+AjjJrjws5KLdz4bjH4Hc9FuMfbAWPA5bnrXMTOji4JYAFiOvSutljVpirYGQciuPu7UbpwpCqG6jvSlqux/PVa7mZ0cixRuxbgqeT3rmrC4RdbWR16nO8nGK6g20Ys5FLbmPCsB09RXPaRZr/bqRtzyRyK78Ioq9wlzKCseqRThkTKBjtHNc74lnRYZQ7MMLx8vWuitLaPyFBYhgO1c/wCI4YxZSSM7ZUYAHWhO0rG0W1a58zfF25QHawSRdnyqeW65zXnFid7H5wSMHOMED0r0X4u2UMlxMyvlkXKE8Mc9q86sY0fy3ySBjOBivr8IoRjFX3LwqTlJnSabGpDA5G7BJ3cflXH+Kt8sxJUBSzYZm4/Ku2tIIpIgyseQccVw/iRnnldvKyiZCKeua+npQbkrGzTbPI/E0Sq4Ee9juKHcMD1yKztHsZlmhSV9vmfMdq9F9z71o+IIpW1FySRJtB8snOKg0aJ5LsmMnhShUn1712zXLHU8Wu0pOx6B4dgihsVjPmeSX2Mo4ySeua9n0hXiit4M7hgLljn6V5Z4XtdmmJOcJIrhck7gT9K9isrPZNaMGRyQDxwDXz2MfKlqZJK1z234aW6m3i3gbolPB9fWug1NALwkKSc+nBqp8Obbbah5EVcrkhDkY7c1evIyt8+84UnIxXwWLklWdmepR1ikjyj4xqITA20N3OD09q8B1/SfP3kDLjkqWzxXufxjvEhnS3ddysxO/wB8cV4LrGowxtIxlEgUH94xxtH171vSpVJwXKegmo63OYn0tI/3pEYHKkE81UuCtu6cgcbVU9xWRrHiyEyNGbhHjJyiKOSfUmuU1Xxe1wJEC42bmO85K47AV69DAYio9Uc9bFwgld6nbSatCFZBL5q4yyn+E9hWHPrMbBmXaDuPU9K83vPFU0sQaGEjzBwN2CCPWsuTW5Lh8l5Vkb7+OhI9K92nlkacb1Fqzy54+bei0Oh8X6gs+yd3ZdpJCL3b0xXGDO87Ry2Tj0NWLq4aUNjAkzuJJyVHfrVVcxIPkIkGeR3GeKmcYw91bIuMvae8xTlUAQMX35LDt7Uh+6429eSR1I9KkEy9HVo2PqOpqJGZxh+Gx0HFc7bWqHayHtjYMLgY6YxipIwTIAqhSvU44NQwg+U28BeeMnJqWFmDDPPGSB6Vcrq2ptBNq5Kl0bZRHGPMUfxetFNZZIzhGLL1zmij3uw+VH7IT8KCQAAelYN6GUk5HXua3Z5Wmg5/jPOevFYmoxlw20gnqwHavz9XctdDtW9kZsRbcMHkZrpLBj5SKuM4Hy1y21mkwDgnuO1dFpsjKi9u2c8mtqqWyZvtsbybuAWHt7Gobs/P1xxyAO9SQMG2sVwe/PFNdCoYu6nPQj1oj8PvdDJeZhahGJUJPG3ncefwrFeQeZnGFPTFbuoR/u+Puk4b6Vgu3JGMAEjNZupaOhUNdja047IyzsWUr37VsQr5SLkEAjJFYGnMBuHUejGt+KRWUMeP5ClzaaDk7ISVt2c8CsjUNzFx1C/dA61rsdyHBwD6Vj6iAwfLbgOcg9qizRDinrExgWLkjgg8Z4rWsnLRqxxn09KymbcUVcn+dalgoCBtwJPXFWpaWaLtsWp1yOtYWpRgMOnTAPvW+wU/eBI9RWJqS4VQvdjuycYrJ3YrvocpeIF357npnvWLc/M2BW3fKCzLzisSdMOeQD7962jN8tupSu46lORc8YzVcrg8jpVmU4B7GqkmSMGolFojmnFpDuGIAGTTJWKDpn1BpY04yDjFI5HJzkmuFx5nY6dLmVecHKqOOwqgDtcgcE5rUuyFJJ49vU1ksMyswOCTzWag4apmEvIvW4LxAHir1vMUKjOO2Kz4ZCBirETMH44b0NdmHUnqZ1E+p0MEoaEg/e71j6rIFRgTy3H4VcjmKjJOTiszVJnaNiqgqvJJpYtx5ffOilFNo5O7ZkmPAIxwTVQ4fhSM/wB6rF1OHlZepX0PFVmAlDR/cPHzV8nVXvXPfpR5VdEpRiqoqksc8g02KQMXRi5ZeMMMCq7r5brtY7gCSwPFJ574wSSe5bnNQo32NbSY9l53CkAkUqFcY9KXOGy+QhGPxprED7o5z39KNdmVEmHmK4OWKn8s0oVlYsuRkE1HGzjORjtjNS+buHJyfWptqQ0xxdY0MspC9uBSs5kUKTg+i1A8hBB69uBkGpFOCcryep7j3p25dmEdiwk+1DlcsOmKXaxbavFRJyfvc+/enA5lX/ZBJFZX5nqVGWupKd3TPSn5yuxs9M8VDu3sSudx9+KkVdkYUdPX3pSumQyvOVDhXyV5II9a5XX5sxTGXbINuUyuQD3Jrq7sl0JUANn1xgeorjfFS24s5nl3MSNoCOQRnua9nLpJ1EpIxm1y6nlWvTs07M2WiJBUZxj6VhzgoyMBuAydpOa2tZ+V2ERJCJ1JyM1ixt5UAdSWKH5g3U5r9KjFKmnA85X5rjolKMTnI6gnkirVtBLGyuy7SB1YAhvwpbWESgEnggEcVpwWeSN/7wZwTmuOpUd2dNONzPlkE4+zZBIySq4BP0FZl9pskOFXKsBhGPOV613Nh4fRnaUAcLgKevPekutAaFHeSMbd2FdecfhUUsTGMuVMmdHnXvI81Fk8kjKmJYid24dM96njtNpVHTgHkg4FdObJbVgwTy8EgFBjINU5YWuAAvKo3JxzXa67qbHPKm4rRlO3g+ZnhfCg/cJ/nXRwv/ZpHnttaRMZBzlfSs2JDaKskhUNg7UA7eppNSv1lgWPeRMTlT7d+a5aic2os0hUUd2SzaxNO8rLiONQQm4ZNZsN063cYYFg5wcjPPrUk12CQC4IxllPU0unxGZ2G7IUnOK1cFCN0tDVT5rI6zw3p+Llhu3FlOd3Rq9B0iweCCKMsJEBBYAdB6VxXhmNTPkMeFwcjgfSvStPnRrZVVGGFAya+dxNRanoUVZXLIRlHyrtHYEYNRSltpU5GRirc1zHIgJbLr0weRVOe4SP5pHCp6mvLUW9UdCjfYxZwkyFSmMHgDvUiRhFjQkKxGdtLcNFHO7D9yo/iY8D3FS2PlB1nMvnO3R16Vo5vZlRVtRVjEZaRjkAVi6veG7u52ZgsNugC7hgk4rXvbpY1cZJPUGuN1i6F3ngEkktnvitacXdG11JamNe3xlMsrKH3DkA1g3TgQwgxs8pbIHbH0qa+meaUxhSityjdj61VlE1zdvJIy+WFwAp5GK+jo0Wo8xhOXu2HMzH92uSRkYx096sb3kW3XCssS5yeufQ1DapHHMYnZlc8BcZOPrUpVI5nIyq8EHOeKpu2hxJa3ZoWdqdySN1JyQa63TIywL4O1eCRXMWU2+QCTcS2CpXiuts43W3XYduTkqW/WvOlJ81mzuSUY6lu6uN1rAqcl22MD2qwLiWKyS1aUiDO4JngnvWXHcm2uRKoVgCCM9MZ5rYudRh1XUZLiOFYURciMVyczRMoOxbvL+EzWcUmY7eNgrBTkNXNa9PAt6sMLkQliYyD0IqS71AtDvaFSEJKsema5+ZvOUZY55y3+FEZSn8RtTg46ksrCPAL7pDy3ufU1SupfKDMRn29aZcSiDCvuRf4X65qAzeYobIwo9cg/hXXGGiYnJp6EsEjSzfdGAMg5p93K+wMGBA+41RWayySKzfIM5JU5wKZeTqY5dpwEPB9666STepzyacrlaW4Wa7aLJEeOML1P1q+qAQeSyhgSTzSeHYFV5Li4RJUYqqjuPer1zLHdXlyYofKUse/wDCPSrqzatGIlq7sgAMUJycsePTAqjJJglc7T/Cepb2p1zf+SNoYMp6BeTVEysyRkIWbcR6EZ71C8zpVuo91MhGThxzkU5HWTMIYRqM59PrimW1mbpwA2B/e9MVchhAdcjKdyOuKrla1ZztNl+zYQR+cr52kJtPr61J5s8y+WzF40y3zHH/AOuqUEkcjnPHPT1PrU1zcbY9gYleu0etTJvl3JhFNhNceYwZidyjGCegpgccZwarGQuwXdhQM8ikkmVBksMr0GetY2atE6LqWjLqvsYbTgN/D61Gj7VDSAhjnPtVWBZQ6XDYAwWG5sgDp+dX0jXGQDyM9atytHlY4x1uSowYJGi7hu3AeprRwLOKGOVhvJbBH8jVSKFYvLdVLupwEzyferNrZC4uV+0ECMc5+9isOW+hrrcuKW+xmUhUCNtOON3oKvR3Oy2Dt8shAwD29aozyCSd4ogEsosMu7ox9TQkU19IkJKoXzg9QMV00U1O3Ql6miJ/7VnFuitFDCmVA6Ej0rSM62kTblYS4xn0zVaMR6dbheC4Xkr1b3FRzI19JCpmKwK2WUnGa2nJOfkXBdjd8PxjEt/cxKYoQACzjBOeDVebUrjVtSmvJ5GGMrGgbgCqt5eA28VrGAFUnKgYVj6mk02KW8uBDEAZGX5B/Ot4SurIUYJtyZ0Gg6SmrX6NOxEMYzIewArv7AG4njMUOyJBtjC9AvqfesHSNOIijgRSrqv7wxjO8+ldZb6ZNYQbI1zJJ8xAr3cPScaeiseZXq3lYmDQ6dbyuoklbjc2e/tWbHO8ruC24A7nY8Vn67rwF69vHcq1tEoUqgwGfvz3xWQk8lyEijkMaZLOzHOa2lKDaucU5O2hNeand6jLMWmeWDftjiI+UY74pBcQ28skt5cIDEoZYByWYdBUcZS1ZvOYmJP+WiDOP/r1nXjyx2sVzIBcXUrFIPl+6OzGqqe/F8rBKOjZDe63qM6vEsrxCViGx2U9hWvFayRLH5inzFUbc9/U1i28H2VlkmfzZnJOQeN3fNXPOnlkiO8+WmSf61wrlejNpx0tE0YrBo2MySxqC3V+g9a1LSY2+nusE6zXDKUYjp165rMS9W8m2JCYrVF5L8ZPtWvpdsfKfevlKvRcD9a2bjBLlZyNP7RY0WCWztpLq5JYyjaoB5Fa8utx2IIVUebbtBjPU44zWZPcso+VCTjaoAzVbTdNlvrxlfGANzHbwPrXYp82wowvozTtbZ/JWSdnSebLMofp71PDf2loCkyLNEgysJPLtVPULstttIcg9DKOhFdF4R+Hd14gK3TKI7KN9nnP0P0rNupVfLHY3jTjTjeRl2Om3viDV1SFN88pCpEg+VR6D6V7D4P+GVnoV1cXGrOt3dQRZ8iLkH61p+HdKs/DtykNhHuIyTJJjn1FdCkkcsfkyRi3mckiROhPce9dlGjGlq9zmq15O0VsVbIRNDFCbdW8vkeYvQdhVm3tU+2sshRbZlPyjqKiEzWsM6PD5k7ZAdRzjtURDPBGzeZCygAsV+8a6rp6oxjG/UuSEWVxOY41ZSBskDcjjnipI1FxbGKacjIyGz39Ko28sDiTzGLY6fLjJJq7LGDEr9Ywdox1JrO/VlSTWglrB5cUjFQ+Bg7h0Palnf7UscUpEW0HheN31qSNzd27iJTGzD5gx64qnaWl35ksjlJIRnIXqKb0Q4vqyVrqGymUOzbJVIyBwSPWlWVRcZVm2YyeMYNW4njmSBXiQouSAw+6TVNPJZnUTghTkgdKi+iGW2klt9kkcnzj723o1V9Tee/kWa2Hlsi/Mu7GcelMY+XA7wnf8xByOn4VZg8nzoo5JDEkincyn7pPQ0m235FbO5QufORIRIgeQqWBPJyfepED28BeePafSpTbziORWkNz5b53d8e1OuLeS8jA3tvxkL1J+tElZFc2uqK0jLdWgaFpOP8AWJjp7VWFzGSp8kJjncO/1qW1gM1wIo5AOPmycHI9qTe8kQPlqCuc7uh561HNJNXWhukk9CBrnYQyZ3h8g9xSlmkDs5O5uhHXNTS2ksqlowCqfdcVTk3vIA+BtGQVOairr7zGrPREs1vHJEDgh+hA4qBGMbr8pK56NUlvd5YCSMll/unlqeQskjEnaRknNcjjzOyK96O+xBNbBm8yIHqS4prWrYYggpjnJq4wMAA3lgw3FfSongbLvuwBjrWqSS13GpMoE74lkGV46ZqUymWEHowAGB/OgxEqzZwD6ChX8skBcAjBz3rO1veSG/IrzIXkVgc+ue9P3cMO/wDdNMDsrAfw54NTw8SZLDB6luaXuvTYctiFQGQgDBPpVcO9ju2MURuoFWplaOUhXWRUPVTximSATIcDOOoPpUSg4rUyWhLCySqCfTjmpGjIYLvz9aoQwtEylSTF3J9auE52kcMBgn1rB9zPZlmNTtwWx2pCqW4bCbgw6ZxREyvlWbZ6Me1RMFEhw271asJ3a0RUV0ZFcg4yi7V9zyKWJmRA+C2OcY61beAFCuQxHQioZsx4G0hgMnioasrtGtlbQZGImmLSRYyOqcHNTxoQpCvtY8DdzTY7ndy0fmE9+9RtFn50B8zOcE8VhKGl0CfQc8Jgk2uoPHBx1pgnETkpjPfNJPLJgls4Xjjmk+R1VeVduh9fwrBxbVuoJ23JI51GcqCKeL1FOPLOR0NQfZdj8Nu9xTpcI43pyBt57e9ZuFloJeQkk4JJB+tUppRu2MMA81oqqEHaBz3Iokgj2big3DoTWKSFexiG2WNvlBI54JrOuSvIyFPtW7ewpJGGUMjeo5Brnr2Iqmeq/wB8U0mzeLuZ90Q4I3HHqKzLoPvyRhQOMVeuCUbPUevpVWWbcAehGc56Gt6cV3JcWZd1MJzuIxIOM1z96p3nHGeSK3L5QvOdr9R71k3OSwIA5HStrtSukckl1MDUI/NKhTgg84rlteswrzRmTBYfLt6GuxuxvLNjDg8gelc7qlobm0k8shplYN83B2+layV3exlFtO6PN9VtTbsLW4RZD1DFunuK5rUj9pYKrMtwseNp6H3rudbsxqUchki8x0UgFRjHvXHXNsbiIcnzYxtjlAxu9RXPJtySZ20mpRbZzdrffYZ0SVfmIKtGp/WtXi4iwCcMMD2qlq1iPKjcIpuBk9efzqK0v5Csf7xkdDhkIyDVOlGUXKLtY29ryvlRu6dqjeWtrOfljGFY8k1d2o6GI4VWGAcVgySCKZGVvNUkZCdj71oW87XS9AnzbetePiIpLmSO6ElJJMm0+R7G5McnE0YyknqO2K6/SNRi1CNFLs87DkkcfnXFXFwTP5g4RRtzjng1fgnA3MkmzA4Kn1ryqsU1zdTeMEmejWaNKGhdQERcn6e3rWoJAqfxMq9Npwcdq53RbqW9kh85xHNEgCsejD3rbtJFedoyjrISQWJwM15SpVL86ZM73PSfC2tsFXYn7yNQcMetez+BtfYxKzocFtjJnI57184aNeR20sRLBQxwrE969k8EXzSaitkTtwpcMD944r1cLZQvJ6nhYmkpK57UVxFsR91ucFdvUVsaSywpnGxWO1sn9a5PRbiaa2lZCS0QCyITz9QK37C78rcCp44YHuK9GMm9jwKkTeeMBSyEAryc9xQHLjOSPQAVUtbgxyiGTaMg7GB+8KmSVkPl5Bwc/jXYrtWZg2noDp8zFgB6H1qtMWgI3f6vGcY4qwXZslgM+pqrNgqQQzg56is7pMAMokUYbK8EgetQOAxKhvk59zmljHkyKhOQ3QelPfaSf4VxySPWt3ZIT02MbUVVIXDkDZg+5rzX4iSl9OuSXKYX5R+FeoahtZjn5kI4BHpXlvxG50u9Zlwsa4wPeuPlSld6m0dEfB3jFFk1uZo5Vd0Zw6HqBnrWHCwDEBmJ/iB4Fa/jRo08SXCrGFODvkA+8c1jiUqgUDgd676s4t2ij18Om6KsXoJMTRpksGJGMcVoiM7hhtoH4VnWrAlMyAc5wvU1r2zJeBkcjaoI57+1c7aXwkpJvRlrRka31OFQI2YkZycgg+hr3bwMwN0pQmN0LZUjIGOgFeCaUqw36Bi2xTgDHQGvdfAkzLcAllG1uMDk5FaQgm1zHmYiyumfXHgBydHhZskGMDCnHNdPIMrjGFArl/h6pGkAEhuBjmuoOSNp5x2PeuScVCbOek9NDntcVmhbY5iXac7uTXh80jjVbjkhSx6jBr2/xBuMDbl3Ace3514lKC+tXQYBSWPAOQK+HzOSlOSR9BgnrY4P4pkPpMoCqu4DBYc5rxWAvErFwS+cEDn8q9q+KZ83TGXGRgjk968qtiNgxgbV3HFdGTUFOF+x9zRxDhHlRX00q98iMGDsflB6D3rvbCAiSJQ29V6lj1NcVEif2hC5TzG3gcHnBrubffBPs2gKCAR3FfrWXK3KorQ+A4gv16npGgwtDpgc/KRwVBrPjVJb3ymkTDN94UaZczQaMzoGMStja55LfWvNfEutT2uu71UgswAjzwPU5r1qOGnWqTTZ8d7RUlF2Nf4mWwtLZAhLN5rEDPH5V5S0n+ikBQHHTPfmuq8QeJm1dnDZYoCBjoK5FmAhDLwD0B5/WvMzSlKnh+WW5/Q/Ab9pUUlszNu3Rt4mk8tCACemDmuN8VSiQkggsGPXg59hXVXBZzMGxKq8k44Fch4umkNsGh8sFRgluWznrXxWCUY1Ukz9X4ik44OpbsY9vcJJhQiZUfMSnQ1YNvbNZGaeQRzB9g4zubsQKxLW6lgwpjEjB9xION2falj1GWJpPtNqzhmZhID0HpX20faOVoH8a4qtapKLRVvUk2yiRm3DgrnBI9RUdnAFiLmRQM4K46VFOqyxxSuXLAEDPue9OttoZs5DYyOcjPavRrJRpXludeSwvi4yOq8PZdcu0aAuChT+texWcJfyQQHaNR+8zw3vXj3hgKZbZmWMNKrHkZ59a9Y0shI4yJldNgGxOTn1r8uza7nof2hw9ZYPV9D2TwgNsFsFPIPavof4fRMZbc/Lgc4xzXz14Tk8u3tmkYHZhTsHP5V9EfDnC3cBXcyhCTuqMHzezPyTjV6NHoFyFNy0ivl1U8iuZuWVIJWyGyScmukkZXldMbRtOSB0rn7gpFZNjAycc108t7I/nmq/f0MYSSW2l7yq7iSTjnFc94dEt1q7NIdqqcjjnHaumnz9hk5Kjk5I6j2rn9EmzrmVU7WByTW9C8XLuOo/di0enx2skdkhQkHGTg9RXK+KLZoLfeu5wc8EZrr45GWFWKEsI8ADsa5PxNqRjjLoW3AY2kcCtr3a5UaO2zPln4yiaLUoHAIUqVG3t7muS0xchUdmBxgFRnk9c11nxU1Nn1eW3KjDHYpY+tczYh4QoRQG6MTX1WFhO0FJF4ZOKlys3IIGjttxl3BcksRg4rivFKs0hI3IkhLBhxnHau8tYXa3Ytx8pOfpXCeIpTdNDFy2wEk46V9XTvfQ6bs8d17b9tl/eHzA33geKboqPGJZSRHvXa28dBmpdXdIJ5Y2RpQznYU4yO+as+GQsj7JY3aMqSVJ/nXoSVoe9ueFWS5j0jRIQum2xiXyo9y44zu969o0a3AubSGUnA6Z9x0ryrwuFS30/Khh5mcg5AA6Yr2HT0869icbWcPnLV85jHZJMyS0Pe/AQSLTpVBDKFCjHepdXdHctkF0GSAeDTPBkYi0rOMAkc9e3NZGpHy9TbDHaTuwP5V8DVjB1JN7nr0LqCZ8w/tGeP5NH1kWk0vlq3PHOOK+ZNX8TTaiY5mkMTNkKFJxgdyK9U/asmD/ABA8nKHavLE/NjPTFeSo8CqhlRHAIGD1FfouGo06WGhK2tjynOdSbimY91bzThJSAshz8xU4rLuNBbEjhWaRQW3mThj6YrutSkiEapCvlDqcnORWdZsqxSlwsuVIKDtx1rSOKSlaJvLDRi7Sep5qGcOxfAIPQDjPtSATB12oXXGXUcAD1qzer58wOzDAZGflwM09lAgCkEbsFjXbWrLluc8acpuxVdVMWQQfm+bHb0pmxo5NpySeetW4rZgoVBlF9v50gSKWVvLY7zyCwIFePVqOcb20PTpUOTYqFsRyoFLODjAHT8aSIgosjjaxzx6/WtAWcxYbQWUk/dHenNpTy2wc7E2feJOcenFee60EuVj9hO7MtoVeQEucYJwegqSNDgE8sQQSDVyK38hw2wkAcM/SoUtmG3dgsT0UYp+05kaRpyjuAXaoAO0Y6UU4oy8DFFUX73Y/Y6ZdwPPGPSsPUYs5x34OPStq4yi+i98Vlan8kg6gkZAx2r4HV9DpUWzB+UuSF+7nH1rc0kqURt5c91bjB9qxnQhs4xx0/rWnpbcbQpY53cVbjdXGtdjpYTxxj60sqAMCBnPNRw9VGcY/hqaQEqNvB7+1ZX5VZE6owtRUqpj+ZQTnPWsK4G2QcbfaukvXIDqck9c+tYF0pZxn7p70Q0i7opJpaFjT3Vn2g9eeK6G3XaC3JxwF7Vz9j8i4wDtPBxzXR2w+XAJOT37U1HmV0Ve6sIRmFxt+YfyrMutpByMAenrWvJCZY/k+8f4c1n3gYIc8MOMEdTR5EuStocxKzeb0rSsmCxlQSSegqC5g+YcYz3qxYRMybuuB1FC5klfYE1uXgAI+uBjmsnUh5itxyTW6sAaMHDYPJ3jHNZ2oWDlcFN/OQR2qlCTd0h88e5xd/GFkZT09R3NYd9ETjBx1+tdfqOnsGIztIPIxyaxrjS5SAdpx3JXNaKEpSVkEppK9zm5FyvrjuaqSxnHXFdHLoTuZdgcbV3D5etZV5ps8IBMTgDO41tOE2kmiPbQdtSggIBGegprLz7+tPZGQHkqT2poViuP1rxJqXNY6LNu6M6dCrO5YD/erJmyk/wB7qeM1uSp8+G5FYt0SH6gsP4vaiCbeor6sljlaMFTgk4yamjkGcnj2zVSGQYKgY579zT2mCEZOM9zXRRbjLkkjKd5bm3E+6PjpWdrVxsXaQVDjjHTHvU9vIVQY5+lUtVliaQKzHzGXIGOg+tLExTXN2N8O7tJnOz7S7AAD39apyAqnGdxyPrU90mx9obdz19TVMkvIFXgKc49TXyjfNJs+hhpsSKMxqp/dsvPI6mk2tuHfH60OwMhPUD060xG2hmORu6DpUo19CUjI+Zug6UrbViVsKByOuajVxtPY9OacyBgPlww7+tTbuRYXeN6KucdyO9KHB4H501lxt5PXHHXmlL+ThVj8wg/Ng9PrTdnsErLYAxXMg4HTrTpJiVBwN5HzFaX5GVmyc46HnmkRmDN8gCgZIBzVaWuNWkSKCxyxx2JBqaMEc9wOvrVSMqpIyc5JFWlkLYzwvH40k/IT3sPD7ODhQT1p/QFeuaYpK9QMn8ad5iliei/yrKOrux6WuVboL9oEZB27M7jXGeKW2+YhcFhGykx87vQV210xuEPzhTjAB71xniOEGzuSVEcsallJPBNezg1+8RzVIprU8m1OIRTEeX5TsuXB9fpUELfICSQcYOB1qfVSzXB3/JIy5JPJqr5coizhpcDGVHQV97TdkcCh0ZY80RRIqMUY/Ixx1HerlhJHutyxKq/BOcGsmFi4RgVGDnJOc+1aGnF3ncg8KCQMdfYUuXmdmdK00R2MV6ApYMMDjI7Gr7XsFxGnzMN+SUB6YrloWRVJ6EHDBT1qdZmBO7hccGvMdK8vQ6fUZqdo13dMRlkzgr/hVOO2isYsblVyecdMVbu51ihfnhRuJU81Q8wOqhQF3LkeZXoU9U3exzSSbIZlW4nZRsI25yo4JqrLYZU8gOB8uTWmiouFxgn1qC+i2tG/ReVYnoKjn6dTWMIvoZMuiycOfJD4znqa1tN0NgqySl4dx3MFHJp0cRZRtBAPRTXR6XYsgy7ENJ8gA5yDWdTEyiuVkxoxk7tGn4X09Y1ZznyVYFiTXolnZKVK5GSflHQ/WsDSrQMOiKqjBAH61uW906gMW+6MAg9fevAry51od0IpqyG3lqsTElgxAyTWNeKYhIwA5BG1+RzWjMzyM5KlWOSVNYmp3Ki4XhjkcgD0riipRaSOlJpamXtdhsLEkHnJzmtC2RUj+Q8ehPIpjIrbXY8tkcDFNMvkJJhtr7cA4zj3rdtvU2jG9mVr28lWSTagcRE4UHBNcZe3hcOwIyGLAA9DW9LqCCEvKSXydxI4b8K47U7lY5miTCBssuB2+tevhoczsZzWtrlSWctOXnDSMSCFHGB6VP5entZmWOLF0zHd1GB6CqgAbG47t5IXack1cuVFrHGDhi68FeeK9p3jFI89rXcIYgSjcnZnkHk1Jbw7pGGdyt1NMtbhFnTy9zKylSuOc+tWbaNonXcAxHQDgfjXPUaNoRe5t6Okctyu8EDaVVgPu+laMlztcxRsxAGC/TNUrdUigjVQI5CSxLE4B9qt2++TIkRWYdHXvXkVG5O5qkm/eLGnuY1feAwznLULdm33HaRJg4Ung0+2CeYWIBIGPm6VBqU3kSsiRtLxlSvOPrXPFycjbl07FS+1Bzp/2Uqu1mDNxk1SjaNIWMmce1NmZrqferBFxhlznkVWumHlKuMgHiu1RWiC+liGe4zuZJWdMbdrcYqsAzEhe4xj/wCvT2TY2CwbPAGOnvTmhVpFRCVCjk46+9dS02Id1oSK3lwYVvlJPzDufrWdJAbrChcAPlju4xU8rGB5FVjsA9ev4Ulq5kJIU5I7elb07p3OWcb6I0IpBBFEFbGwEBl6GppphHagszGVupHYVCymO2jQnIHzHA/SqlxcEyeWuCxHB6gVk2pTujoUeX4hlxOkkm6PjaOOKR5EhdXC7SRwGPWmyTbjggZ67QKljRLh1MgHJ6k8D2rROysDV3oWIZVjQL/HIvAUcU6KQJhcgSdQR2+tRLJ84CHaR6Uq5QsmQS/TPWl70lykJ26FiNneTc7BTkEYFR3abj8zEk5Iwen1qxLPGkaDnzVUAkdM96o3mwKTGy7ANzHOOayjF8xXNFKxIcQ7SR8re/aqbKZX4k2qzkZIzgVHKxmZnVip2DJPTcegFWY4xEAHYlnABA9a6PZqKvfUcXZ2LEEISLy1+aPOR7mrcJAWQueOpFRQgbdm35R0JqRtkexducDkn1rkfvPlZsm0rlyCRpkyD5YC/KKmFx9jto0APnSuAQcng96jjgZQpbCqozuapFuGW4SQsJNuNhXpW1OlpoyHzXHPObk+T1Ht1JrotIVbeB97KJODtHX8655LZFBmdmQ5ypXuetWbjVIkSOK2cPlTuyMn35rqd49TWFNtF68uHu7wmNQGGIwf8KdeXX2SJYQSZc7WzzzWZp9zHBLAAGbkkAt3HrTI4pp5pJ3G4s24DdnBJ4Fc87ySj1NLWdjVszO8iqkbSBjhnAzt969A8MaQEKWNqPMvZWG9wvY9vaqPgvw1cxQ7ZYhLcMMxgjG/6fSvYvDujWvh6w3TPDHeN80kznAU+ma+hwmEXKpTPJxVfllyxKuh+HLXRplW4LLdrnOG+XPpWb4r8aJp7LBpzjznOA/XHY1n+LfHVkLi8sdPufOuUO0XfVM98HvXnt3qLTHESHzRnDOa7JYtQ9yKOCNOUtZm1dG3MkQkbdtBdj/e+vpWlptqt86TFFgs0GfvDOK5zTLVb5/s0MTbCV3zM3DP3X6e9HjfU+RpUAVViAErRnBBH8NZVJwdpbXIluol668SwXc26UtDpCyDy0VP3krL1P0qnP4mk1GaRYy8VtGfljPceprjVvZbhokBLeWuIlJztWtPTld5SwIGQAcnpXI6/tJcsNDrjSja8tzR0sm/vfOO8xgswj6AAd621LOyRKc7uBjkD61m2gZppQ2Yxt8vJXGRWna3aQwEW4AP3DNjPT0qlBt8sWOSbRt2UP2OxMkkym4yUjgwHyfetHTbyZ9NnXyBK2S8kmcbD2rPt7e3t7cPGQwYbmPVmPqfTNXTcySLEscYghAI2LwG+vrW0XFaNHNyN7BuuSoKuUB6v61rab9uvpILDTLZneQbHl/hB/vE1Y0Hw3d+Iby3iMTR2+8b2Xn5e9e1aLpUHhuO4g0i2LRSDGWAJ969CjQ2bFOSpepyvhf4cJp9rHd6qpmvWJVRxs/GvRdHLy2otGjgjgVv3YQ4Gfer8enSRWcc97C0Uhy6wDGAPpVu3t0mtfOWzSGJf+WqLgk16KtG5wuq6m7MlYYrK6w6CWYchRyPer8tu80UZmVSufkCnkU6O1V99xljII9gWM4P1NJFEMhpWdFjGSVON1ZcybsHLewRwuLzh9wHAUHjNSGBRbNbtIRJu3Esc4NLaxK8KyTuYyys64OCeacuy1lXegkBwxdv8a0a00G21ohpmS0tRtUSt0AA5PrUDQmW2QRzFYwcjvzU8piaZwYXgEi8MeRk9xUJitbRz++kO0A7McE+lYSlZq5cZdy1FYSpE5MokGMBs4OKtxR7DH8zA7SdpGM1St7+W8yu0B9xOR0C+lSs73Mks7bg0IAChgAfoK0V2tDKSvoNu3JvS8MSuvYE9T7VAYpVmlSZVgkIwYSRnB71PHHJZCOeUCW3VuI0Pz1LcXaaiyMsSrdEk4c4Yg+pqZwbRd2iqLYQ25ZTskXjcDkMKkfZHbq21WLHGe4x2NNkzAxSZSynqqn+tOsoF2zu0RkVDuUZ6561MH0G22MScwPmF1GR93Oc1Bc29wJBKkhUBedh+bmtE+HVvbVHgUhV+dSThj7ZrOuZriwBXEY69TnFE7rU1gk9hJIISIpnd4pf746k1Ek6Hagcvszg4wD9atT31vexRqiOZgPnz90n2qCK2LAhlLZH8IpLs2arRWYC4ch1ifZnnZ2zVcwyNG8siBcnGV6Z9qkmVoV2iMI+35WPO73qGXdCREzM0Z+Ygetc7V9y4+RFMRFE4HBPJI659qrvP5uGUkMfvA96sXkTDbJD8y4yVbrVaFllXcxxnvily8qudGjDzHc8NyB/Ec/SpYvNbhjx9eM1HAoErF+TU7DeDjgg/dNKVkiX7rsMd2UBegB6CiUNMcgZAXOfQVDISjMByeaWGcpw5IBGKxhJp69SZR1uiBjgKT8uexqVJN67SeR0pksYeMsMnuMUkMZ3KSMYqKjs0jRpNaksn+p2iqHmSQynaeowfpWvHE0mWVQcDOGOKrC2VHLMgwOw7Gqd3YyTS3IVY+WMjH0qbhVGeuM4HpUrxeXs/iVhkZ7VGISDtA2k9M1jODuRoTeWsqY6gCovJK/dGR6U1QYpN2Nx757VaBAAbGec59KlqyuJXRCJGI25I2/hU8t1uHAOduOabPKCQMnb396he7OQoUuqgDjoKylUi1YerDzdqlugFMWZSvBxxmrClShUcBuuRURttsgAGQe9YWfLqFxyTbUGBt9eetOMqFeYxuzwwNQrATlWxTBtUFQMVlPRXRcUPdg+VbK/Q1GflG1mJHYk5qQAHGR+NO2ckN8wxxXJd7MPQjAZV4b8RSltvWQ+hzTXjMZ4OQR+VMl3NHt5Y4/GpSu9StHuNneTayoOCMZB6iseRS0bxzggKDgYrQt5fMUHcyMP4SM1DJlY2Em5gnUnuaWzdhpcpzl3ZAK2w/N7msaWMglWyK6a8gDguhx7Vh3qrkknDDqacea6L5k1cxb0sibWww7HFZb5QFlIJHete4PJ7f1rHvkMYJQ8nqK6pO3vI537xmXbfMOgLfrWBqdkbouIm8tky2M8k1sTqZXz3H6Vm6k5khMZISUcq5OPzrVzbscklynD6rvhhkaJSXfiVFOGGPSuSvYGuC8kcTRXUQy8THaG9xXdatI7t5m3MifKyg53e9cvqdvHes8inyp8F0kJ44/hNW6aq+/YpS5Vc424kaQgeWQRzk8EH0rGmUs4aTdGfUnGa6HX5Ft4lMoadJfkEkf8DVi3MKywjdJnyx8pXnNczSd0jqTukRW8vmwFcOSnJ2nrVvT5yDmE/Jk4bdnBrEtXlEgLxum7nbjBx61bsLkQ3GxyDAWLbSMH6iuKrFuNjsjUSN61bLOr7y7EEHGRmrFvP5Z8sqSitjeOmT61n2l06MSEyQTtJPb1q8YxIpCsTnnDdM15co2dmjtU00dTpcrQTRMGOwtt5bqO9dnBIlxE6+YA6Z8pgeWFed6HOLlo4w6hY2Abd/Suosr/ABMVJAVWJQqP0NeRU5qd9TSXvbHY6UFuonWX5xHj5MY/WvU/Bt8syW8yLtnjHALY/CvH9MvgSkj5jIILYHBrvvDWq29hefOjlGy4K88/SilJct1oebiE2rWPpDQXxeW9zkqk64dR64rqTAYmEkeWQnDg1514N1OC+sPJjlLTKocrnDCvTdH1C31G2A2lWUZbB716tKbcbHzFZOL1COEspgEmC3MbntVuOYShBOn79OGAPU+tQyw/Z0ZgCQBkA9RTsC9RHBCzgf8AfQ9K7LuNn0OST10L+4BS3Q9R6VEwyclsEZxVKylWRXQErJGxBVj0qaR5AwJCuM9B6VUZJslpMZIQpV3IOemO3vTRKctGV3OvIHTPpSC4jZtvUg9O1JcKcMGA3ZyGB/SqkuZXErrcoao5GXkGWI+6OgPtXlvxHk8vTNRU5PHDdicV6dflWUnPzLwFz1NeXfENS+k3QAwpVjuzyDWTUnZo0jd+h8G+MCTrc5ZkwSSBnnr3rFRhnax9eMfrWt4qBGu3nIYk7APfvWXtKHa+M44wc12Kzlq9T2qN40kolizUNujT7+Mlvar0UhOQT8qgDI9aoW+6OYgqTxxtNaEskZ4SKRN33ieQT/Sqq8sFdLQiMXzNFrTJJUvolBBWR9vJ617z4EA81CAFHHO7PI614DpchjvbbEaOA4+WTgfnXvngFQLm3Xy/IDHsdwH41kmpNSR5+Lioq59c/Dlv+JVGzDryQK65yMZzjjvwa5D4blpNCjPVgew612NwQysdo+lcEptylc46MvdRzXiIlbZ8uTkY2tXh88ZXUbnK7SXJxXt3ihWlsnAZScce1eKSLv1CUpJkk5OR0r4fMZqnKXY+gwaWh5x8TFnitVGViWQMpLdR6CvLYSFUBWwCMbh/KvU/ixC720Tks2Hya8veIO+QAM/hXq5K5SpH1tBPn1GW7GC6SQtwDwAM59K6c66YHjkcA7j83PIxXJxqXulTJBDYzWjqGZZVIO49M9q/ZslpRmoqZ8PxNN01foei2fjZY7AQ78I7btucVwni68S+1VZ485k5JB5AFZs7NabQys6tnO3moFYiJVRdnXnvX3NPB06bc4H5pSxVSpUjB7Ed2qYIaTbkdO5qizxwWXlqXYL0Zv5VfdZNr8qQOBxzWfPEqxNl8j+6Otfn/EUpQps/qrgBaoyrtSSAQCmNxwMVxvigiJcZYB88hc9K66YiZyphaVQP4SRXEeLHY27LG5OdxUZxtA7V8Bl8HKsmfqHEj/2Kpbsc+l3HGvzYG3kMOtPupo72PCRsjZDhl6/lVUgOQSN2RuPHSm3UzbVRGLbiAJG4I9q/QadP3lyn8X4mcnUkpdyuSVcEfcU4Yd3+lJHlyzIQUzhPX8akli3ToyjcozuO7n8KhmGyzZlIAUHGOldGIk3Hkue3kSX1qMkdZ4cgMtzbBWdmQYUgcA16xo0TxxwqsIJX7wPXdXl/hRo4ptOWJlWV0BKtyCa9R03zEk2Oy535GB39K/Lc1b9pY/sDIlF4S57V4JDBYC4Cvu45zzX0b8Pod92hJJynr3rwHwLD56wLGis6KD+fWvpH4daapwSrByM4FXg0407s/H+NJ3ujobhSDNk8Y57YrnbsfuD8wIznAru5NCeVWBJG7vXKanoctuSQ25M45HIrVw15kz8IqRd9jEu4SdNjJLFiCAuO2ayvDEedWdHbAPT61v35aCzyfuqpwRxn1rO8Jwi51cFuQF3AAZx9TW1JXTuOSVkmd/8AKkIGGVR3bvXGeLTCYHBwwCEjJxgiuzmt0MeGdsn+HPFcR4tsWKSGPaTggd8n0ropxS1udNmlc+WPigkWoXjEKSd+VbPCt61gaRl8RsxdVHLVf+INpLB4hLncsZJyo6A1T09hHnY2FIw1fZYflaiosdCaadlY24m8i1kBPyBcnjOa4HxFGiNIGJZFYFGR+31r0DzUis38zI3IVBHvXneuI80M6hkCRnOGGNxHTFfSULXuzd2tqzy7Wii6pdBuu7IUDOPxqfQ7PzdnmSYRiVwp+aqPiu5aDV5OATIiksOQD3FP0i8MwhFlD5bb/mcr09TXZVjdcyPErrW57X4YjVlt1RwGXChEXsO5r1nRIR/aEAXPPzdfzrybwberNLZMVjfapZmYgbsdhXq2k38VtqMLyIE7Lg9Pavk8dK2gU6bqR0R9BeGF2aKdzMAD6Vz1xI0t055Jy2K0fDetRHw+R54XHUgd/euRufEKxTSF2H8Q3A4NfCzqWqO6ue9SwsnFI+M/2lU+0/EaU+Thhz5uOPpmvL7aykScOwMgYEBQM7TX0P8AE61TU/EV1O8CTxZ+Vn7VxD6TbQRM0aIjHkuq8/nX1Ms2hGjGnBdB0cok/fbPMJwLm4QEk4GCPSpRaMLcgKWCDLFetdTeWUazoQgRX55HU55zUw02JYsI6M5JLleg9AK4liuRqTPXjlaq6rc8rutOW6ll8wkKuCny4ZVqudIhlDjBQIM/MeW9K9RvNEhmB3o5AQqWI+9mqUugLHbowjRtgCkEclaitmXMrKR3QyOb2PNZ9HxC0+HYqoPlp3561IbACRkmyNgDLIg4I7Cu9Xw/FLI0kayIAD1birK6Isiy5QYbGFI+UkVj/aa9nynpw4fmne5yFtpSwqjyRElyWBPGMVKdEMjuSiszKcBBgA+tdSmmiK5eQFTjAjjwW+tWjA+HciNDjghcD8q86WKad0zOtksqbuzz+bQriOMgW3msQOZB9498fSsaTRLqN4V8sgMrmVuoAHXFeqKIimHtyiHkc8k09rG0u4418oKYkIDZ55rqhmTp2bR4VfLJc/MtDyW002WeEOkGUJ+UsOSPWivT5PD8KkCIDZjjcvNFej/bUOxyfVGfpq0ZClWUY9QOtZWowsx8xgSoGM46CvTx4BuwqoIiOMAevvSH4Z3c/CqQGOGB715bwk1NNHh/Wl0PFZYdkxQNnJByemK0NPhcfdbyjngn0r1pfg/dTYDKgxxgCtK1+DkkciFyo2n0yK2eAnumL62lsjzm3tn3BSpL45Y96sC0YoASC3fFeuwfC5DjzDnBzwK0Ivhvbjg5Az0qo5e0tSHiuY8FudNkcMpibaRWHcaHK05BiYKD0Udq+oIvh3YLjKHrk5Oal/4V9p27cYQT3zW8cvM/rL6HzHZeHpUmC+RIeOX/AJV0tn4cnyjbXUDja69TX0DD4K06EYWBQOpyO9XYvDtnF92IflW1PL77on6zLqeAx+EbmR0Lo2FP8IxUrfD67mbBtzg5w3U819BppNsg/wBUp/Cp1so1XAQAfSt45a7WSM3iJdGfN4+E184OEwM/dPNath8H7yFCDGNr8464r31bVVHCgfhTvLreGXNaNaGTrSa1Z41D8KrlsrKAfQrVj/hULSnLMFz1GK9fEVHle1brLWiXUZ5AnwThMhLBAexxmrMXwUsF++iluvHFer+UPSjyx3rX6gyfaM8muPglp0ilgih8YwRxXB/EL4K2cFqZbdCGXoW6fWvpJ0wDXOeLYkk0uQOBt6mvJxuGnTS1LjJPdHwB4m0J9Lvp4yOV5B/vfSsE8ZyOa9b+K9og1BmVQWy3ygYryeT5QeOf5V8rXg15M9vDVHKNjNuMgbj27VjXePMyflPp61tXR456Vi3uNxyCAenrXn0otLmudjg3qNUKDgZ3DoKCwBGQD2FQRKRuJPT3pzsBGAA2e/8A9au6Osrmcn0RfguSTk9ewHSquqTAb1VSuBwWptu6KoUcdcbjzUd6+9c/eP1rLFTioNG9CFpXMRjsyxGccnNQRzxowYKJARjGalmLfNgHPfPBA9KrohCkoMn06Cvk5JXZ9FGKcbskdvNk+VwPbNNdt/P5/WnSLwSowQO3Y0wZIyByOOO/rWYJdgjj3E84x3p+7IzvB56nrVd5gxIZCvuDThz1PX9Kvl0uzR32JAcZb0Gf/r0qyY3FRljjPY00AYGG65yBTlTLrlN+Ogzj8aWhk07j0UDcXBAI6+tPX5lQjv0z3pjdAAT7CnBty7sEj0Has2CTFcKh4CkfxA08Dc2Cw9FUdqYq7GIXBJ9elOGFKE5ynTHvRd2sVbUlVlPGfxpVZpVKKAoHLEnrUSsg6rlR3ppmVhlT8p6DHSk1fYhauwy6fbk4BbpXF+Jn84OsgIVwRla6m7lEsarkjGckd643xVI/llQXDJl8L0Ix0NezgbqaFPRXZ53qMipLjduYKSWI5xWa7nezIxAb7+Gp2o3az3DPEDEpjIKMc1XiUCEK0mMjB2jgivvqcLJHnRmqjLltGJjiBvmx0cYAH1rU0qCRGIZNwU4Zl5FZ0UcYgC7nQYwQTxWtagrGfmITO44OARSqLkV0zSN0WBtWaRSw2jkMoqzcTxJEUVlZV43A9/TFZ8l+iqcfLGCcqOcmqTSeYEVTuUrlhjo3vXHbmlzFu7d7hd3Ylfe/7srhcbuvPWrfmKzkKyuD0Iqi5T93Hgeax43DOceladlaGV0xC8IY/eBBWt6sfcTRastWOtw0YdmJ2Y5UDn8KillMjksgIU5I7HFbdtaNA7o0uSEJYbeV+tZYQoTuIcocsR3zXDCV3fsEla2pZtbaOaSKRh5SucbRzyeldJprIl2qoN2CQV71zMN2YHG3BXGcHk1u6G4RjJtB3c788ke1PEJSXMNSd9Dr7B2EpHG3gbjxWqF8tyDjd1O3p7Vm6bJx86jj7p6/hWolxHGpDYEnUcdTXkT5WtWd8EitJKSXdvugZzXOTyCaQszs3X7wxitXVL0QWkhyzO3HHrWDNI0kJU4Q4+8o5FcsNJXR0pdh08omwC5CY+VQf1qhfXZgXClskfeAzj8aVo412vvaWRT34rIu53e7kPzZ6bCeldVOHMzq5lFFTVLl4VJK5PYt0rk9TnjYHc/zgbgw7GtTW5mMvlmQkqMAVg3c4Eu8fOVGCuOPrX0OFo2VzyasuZ3HQgxXENzbS7JkIIccgHucVdaeScKzFS4Ykunf1qrbhmUM0JhPXJxtOfarIiMcZ+UZB4x0rqqNXszFXepqWbr5v2j7u2MoTWhZxozRyMCwxnGOlULWIpCjkh2XPAHDVqW253IUbFHPPevLqvXQ7YxvG7NFFEjxRgllUZO3gmrSMlvLtQPk8kN1qpbRtLdoR8oUcknHFW/NRZl3nleAcVxTS3uXrbQdNeiC5aLZu2jJPuayb2888nLkY6gHn8DWhqk7DTnkMiqxfHTLMtc7cL567S37thzjgj3qqcefVjcrK4sQDuZZdodiSD6VE88bvIGk+bGFFQy3IKeXjbtGATwD70x3CAykKAortUNdTLmtqSMwjyxO0dMmoorjcpw24Kc570Sxs9uqOSu8Ag1XCheg6ZyRXTTSaIlMXULvYVKPuz/D0wakt2ZJ0CkJ5TZd88Z9Ko3HlSSMVw6DFX4y6xCZiqNI20JnPy+pq5K0bGUU1K6LR1DJZg2Sc854qi0oabcxAfHWob95LaBYEVTGCQX79ahjby3w4+c8ZNTCmlqbNxb0NBp95wmA5OC+P4fSiOXKFQufQ+lUivz5VjwcEjoK0XZIYQUAwQAGHf3ptJSEm2SRgrE23aCQCzEfyqSNARvGCQarNMJFRAQjnnAOcj1pzztaQfNhSAScnOT2xWU0/s7ml7KxJPKAuOjls9elVZQCpRysm85Bzj8KY0skmwyKDzuAalV8yIq7SFcsiEdPWqhEyvdj4kaN43L7FGSSvOPrV22BkZmBjYdd38TVFHEsj4ZdwDZGw96vwN5KgkmJc8LgHFZz28zendoezgIN+706dKRIyUOx8k98dKaz7yFLHPOD6/WrA/0eJVP3+7etYJdHuXG63JBK2zyw21D95ic9Ks6dZTXMEkwYJAgLBpOM+wrP+aaQKu4KRkletampXaLarbbDHaxoCqbuWf1NddOmoavcJatFSaeadgTJsXGNoFMjVIMsAS596cv7q182ZTG7KWCN1PtVV7oRIpcAM2CSTjb7Uowk37xv7VpWRq2UJneSZF+SNcENyST6V2nhLwtFeyJczZ3hxiADgk9DXO+HrF59OhbaCLuZ+VPKqo613A1NdAgh+xkI4+YEckt64r06dKnTtUlqcdSq5O0dz01b+08HQG+1VkjZAEih/jH0FcF4o8XXniqR5JFW10VfmWIjDP7k/wBK5fXtelnk+3avetNckfukl9R7VzV/rmo+I2jhjJaBCGkVeOB1rqqYrntC1jijQt78jcudUjKbbeJfs5YhRyDgelTQefKI0GyF5ACP4se+aq3Y8k26um0OpKAHgChL4W9uVUjzGztPenGUJO1rCclJ6G1qutJpNl5dniabbtaUHAjbuSK4+S4+1SeSjNsDFyWOWdu5JpCwuWZEyJGOHOcZI71LaQmFiVCo+Cpz2rmxDTduhpCCT5mWLOyhgiR8NtB2j5u9a1kVgn3sQAmMRjqazYVCxYHA3bjgdTWtploZMyyOML91R1PvmuOF4u6Zs4qWqNW2le6thJMDEjMcN1J/Cr2n2sASK1jOA+SC3Az61HBpc1yIbZHLovzkoMkE16HpXhTzBEjY3H7rMvJFetRpyqbGUpJLUwtD0dy++VRgcjZnkV6X4S+HserNbzTjMPmbwz8Bv9kV0XhjwNaSESTyPbrGmFiGG3+5ruLa0ht4oo1UqkOCAg4/KvYp0FCN5as82pX6Lcq22ix2t2CjRwxhh+7iXAxWrb7LnUI7WIC1Ej43E8bRUI3zPJ/o4MQBbzN2DV7TrGW8dCoiJIOCGw1dKnpd6HG4uWsie7vG+1skWGj4VS/OO1WJbHfGyJOw+TJUE7SazTF9lvpn+4V6IxzWg+Y7R/3p3lSBj1qVLTUXs0tiO0sZbdGkJAkxsUZyCfpUqaTeRboZo12gYIVgc5qnZxTpCWZC7DDYY0kl1fSlwsDhgwIfORxQml8SNOSTdrlxLMS+VE8mGt32NzwgPrRqNo75im2snXKdCoqpBNPayXCEjM4yzNzgjpTLea+tVlt4biPCHLblzkmr5k1cGmnoaRPm2D+YqklcQleox2NVYrQSO/2lCpMYxsPJaqsF5OtuyMw+b06fhV23uILGBTbxncRk7zuJrCUovdaCaki+ujrBC8giaKNEw8jHJqBdKkjYMkZaI8K55JqTTNccNNE6ia2l++rHB/Oq0l9cIxi8soeoO/oO1aqSSVjL30y1Ja3kMnmbwLcDDcZ5qMwoibjHub7zAcls9MVVDXFqmxpJArsTg9GJ7Gno8sAEm3EoHCHkYqJN3sirO25NJBEwJYlE7KOTUX2meBRFpl315dHTA6Y4pzKbeKOOTDDk7x/SqL3/AJE5WKANG543nms6k1FJSRpCN2Q2ct1gu11KAileG6HPTFQy28z3QjYh/M53nt6ZoAktnLxjywTyM1LbF5Z5BGwWVhuYkdSKmMnPQ64qzuihd211bpvjUsY3wwXrU1vdynaY5CG6sOwNakuuoVEQVnkB5lxjgdaqtfNMjBkRC3AZcc4rXkiuuo1J3s0QSagJMROxUk9D2PrUjTsSpZiF9etNu0SURuIlLBvv55qOZjFud1ZUHdu9Ytcj06mtk0STSmMlz83oRUTJFs+UltvUjoc+lOuVeSFFUAbh8rk8GoIEeCVjyyng9xUT93RAtUMB2TKcblzyAatqiTMxJx1HPaojBiVCqswY9O1IHEN1gqAvq1Z6tajeojxeSSpHzDkN6ioJEP314C9ands5BGc96SA5kBPKjPHrULTVCvbcYp3IqrSGLauM7D6in+QqytsJ9cA8U4vuU78ADqTxUy3uwdmRpIVxjBYdRnpT5JmZCuAwJ3UMgGcncD1x3qNmLShAAOM9e1QpJ7kNXY5/MjAVjll9OlNSchhjqOxqwIwAWyWY+p4qpNEzyBxn5evtVX2E7bFgTkMSyknFRAs7kE4yeR6U4SZOehHemyEs5bd82eTWc9LuxmkxGRkJBQlexPenC3OwuOeOF9asquGZpAXUDABNWCwkUfLtPYAdRXE4pbGnNYzxKIY0LAqxPIPapC7GPIB59atzWattydzEbiPSm5PmYQgj+IYqZaoH3RnCVkbLAFf61KI/NYkDB71YliaLkjaD2psbMFJxwa52nFGifUrsSoIAwPWoTcBRhlwavSKzDDLjHaovLWQfMcDqSam6S1RKdysbsbQMDGc5NNyc7lwfappbdVQOMOpPUUnlZGFwDWXtEVsUzbLIvyAq2cfWmMrBCjqfc1akbynAcgEdu4qG5MhXcrZXnINZaczSJu2ZV0BJvK/KD2rBuo/mYbN2R0ro5yAFBAJ69Ky7yNdzbcjIz+NXaSNdErHJXagSFMYxycms24HrXRX8IxuAG48dKwbuMgmumNraEN6WsY1xtDbSoXnJbvWJr9iJy00IJlx8w7ED0roLi33qTnLD171i3TNYtkBmDHGPetItrc5pp9Dg9QZ7fNxagSvECzxBuce1c/qNxHqUKNACkZ+aSE9nPU4rrPElmttK97aIoXrLGOOfXFcTq1u9zOt5ZrHHOfldM4DCtvaNe4thxipO8jnrq6aMvE8YdOjKf7vsa56V49NkVkcpa874yeDn3rr5Xt74eXL+4mUEYY4yfTNcfqtlPC7xSp5i53Byc471wq7lqyneLtDYj1m28mSC7tbhpYXAwwOfLz2qjLqLS3Yk3fvIwI939498VMl3FFYT7h5iiQeYp4BU1TvoVtvKaACaIOGA3fdFbxpOXu2LW9zesb1ZCN8vzN8qxnrmr9vdRyXU0LbkYdQRWBZ3QAd4lQsVBI64rVt7hrlkHmR79ucnp9K82rQs33PQjPbQ3NHuGju2VE2h2+b0wO4rpdMnDHfuIVjkEc5rjrXdHGu5h5q5yydDW7pcpjC43bSR34rwcTTTuz0oKO53FtcttyWzjjFddodzvhiPRByHB56157aTsrAsAvOGHeus0K8SGOaI9VbdgehryIRs9Wc9aF4nvnw+1NSzuiYkwATnJIr2HwrdLG7xbGCyneDnofpXzb4M1kQ3drKzDKnD84GK950m+Eih0cpGpBB74PvXt02naSPlcVB3sekRyB7aNm+9yp4zk1SkDwz5jU/KeVxzipdFuBd2YwQwUn5qlYEZ3HkHr7V6DSsrnltWdircMkkizL8koGGYcZFSCX5cuWBPRsU1onYEgjcg5U9DT7aczBicKU7Dua2T6ImSsRPEZhjcoUEHgYNRSxSIAw6+hNWwoBJYkN6DiopCAnHHYsetU/LYW5h6ndm3IDpjeeT6V5p8RWb+xbyRZA7FDwOMCvU9TO4HhWjQ9RXjvj6E2dtfJuEqSRFkZj09q5faKNRdjaLdj4a8RNLHe3MStsVpm3N1Y81lR2y52h8ZPLe1a3iSKe31K8R4vLlZyyu33SD2FY8TNLEwwU7EmuyUlz80NT1qMn7NJE9tamKQ/OCATz7VsQQb1aMA8nII6/Ssm1mKxe3TJq/aX81sHYthh9yMjI59aK7bjZmystyXTwXvETapDHscHI9K938ABnu7VRGyxkBixPG4V4Vp901tqkXmbfLjOWwMda9z+H/lPfwM0jgAYYZ4Hpis4yVNKy3PGxqu/I+v/hvMX0rYGIXPPHQ12TSDBBxwM8HrXE/DRg2kxMvRh94Hmu5kwoDE7AOoA61hUV5O5zU0uVWOa8QjbbO/y4YHIFeKxKyajOuMjcQCe1e0eIvns3KjaQT94V4xbgnUbr5zIEJwW7561+f5pdykrHv4P4kjgPiowktIQZDEVBDMoz+OK8itwAcrK0yqcFmGCa9V+Kt40VmpYfMSRz3HtXkov+2Ao7DHJr1sjny0+TY+2pUZP3yWEl7o7PmYHlQeRW26ReZu4BA5XoawbVgs8ZPDM3IB5rQu53MhZRgdhX7TkkXK2p+bcUXSVzpYbCN7YPj7wxn0rNfSI2QsU+bJw46Cqa6rOsKxhtuOcA55qsdankk2s7BRnIXgZr7RUqkYuzPznD4iHtYwtqQalbmGYFcGIDOf8ayCkKqQGdwRyMZFbF/d/aIh5TKOcFc5NZUsuwKwyjA8gd/SvgeIF+6vI/q/gGOpiXD53SLiPauAM84HauH8WBUWQuu5FIYc9zXazqHkcuVU9gx71xPiljFG21jtchWZRwB718Ll82q1orc/TOJbLBVPQ563Yq21VLZGOVyKjvwkL52/MTjcW46dqmtrptxTznjTqVU5WormKR32iNZYkO9vmAr7empUmm3c/i/F39pL1M9maCTGfLRl3HK8+4FSW6CM24CvsRWPzDGfrSS+ZKxVXGGPBYHK4qWGZWaORR9VznJ9c104qcPZXjqe/wAOJyxKi0dd4WsWvJ1eEKJISrknjj0zXq1hakSrKF/jBUA5rzPwniS+jGwgTDcw9x0xXqelEW00E0y7iMLgHsTX5fmUm6p/Y2S0lHBWZ7p8PdsTQSkr6FU9+9fTnw82oqkMQCBivmLwchN2DKpAVRtRBjJ7V9LfDrKwqATzz613YVp0tT8L40fv6np4ZPu8cc5xzWDrIzkrty56+3rVhpnRd+45PHWsq/leRcFgcA1btbmPxnmbOQ121wm0vjKkAjiszwdaPDfStubjjaeK0fELusZyFYqN2c/pUfgm5El/J5gz6irpNuLMqlrq51c6skeFHzKP1+tcH4wupYYFI55OQvJr0W5nEeA4HPQVwfi+8RIJlA2vtJwvpXRFtW5UaPa1z5P8d6rK+ptayAKfNJcEZz6EVm2NlE5DEZz1zWx49ks7vW5WR8H26k1kWZ8t0Gep/OvrKEUpR0sy8LHlTbOia0ikSNwOEXGAeM4rzzxOgjuJJFcyN5ZDBxwMegr0KSQxwFQu4AZGDivPNfRt8wkAMjoyc/w5r6qgm5anQr3PE/E7EajPxnDhQx46jk0ukJ58YhTzY8Hd1was63BKLh8rlhgfOeopmkXqWzPKoaN8n7+MZ+ld1W3IeTXppvRnrXgiyk8qCRoljaEArhs555yK7o60I9UgZ5BlXwFPrXn/AIL1eJlh2FAyjLENy2a2by98zXMw4XJ7nOfU1+dZxWcG30R+mcNZTTxTjGaPcNL8UC2tZovM2JIAc5/Wo5LqC5Dbp1Ockc15Z9sY7MSsWxjcac+rXCHaJGUnnNflU8ym5M/blwphWlZG5rnh+1u2aYEtIeo3cY+lcTqPgydQDHKrIFJwi8E+lbX9uT4CyHeB6cGhtRbqpIXr1qY5hOOtxPhOha1jya/0C5gupN6Tb2djgcjHoBSQ2hg/eMjLj5MY6n6V6O6pM+6VFlHqx55qtLBFNcMwCpHwAuM9q9FZs5RUZIy/1PhH+HI4OaQjGUaNcYJI4qhNc/P5eARt3buuK9FbTI2OCFkUHODzg1AdBtiHEaCNXG1sfxetS8wptaowlwxXhrGR5pe3zTW5jjCkg5BzyQKLV53cKAWRs9D0rvZPC9v5ZEUZYpwGbjaO/FVZ/DHlIsil95O0FehH0rohj6NuWxyTyLHxWhiabbLMQVJ27iu5ef1rem0WG509ZFyu7MZ+tN/4R6WBR5TGNRk7XXbk0jWeo21t5SSqInO4oB0NRUr0pv3XY8ivleYRdnC5zd7brp0SiTCggkHIPArE/tNREzfe5yAvykn6Vs6hol9O0YRC0kb/AMQxxWBqGi3RcSCKTzckDjOD3r1KLoW+K7PEr5XjpLWky/FrcOwZDZ96Kwn0m5iYq4KsOoxRW/LRPH/svF/8+mfv0toinhBmnG3U/wAIqzSZFfpv1Wn2PxjmZEIQOAMCneUKfkUZFaRoU10FdjPLWjaKfmk3VThTXQLieXRsHakMmKb5lS5U4iJNgowBUe/3pN9T7WCHYm4oyKhEgFL5nvVRrwYWJScUE4qEyUnm0PEwQWJywHek3iq5l5phm5rlnjYRHYslqQvVfzM0heuaWPXQOUleTIrn/FZD6bMvB46Gtcy1zfii7CWUoKnJHHtXz+Nxyl1N6cbny58W7Ui8accOD/D04rxq+jCu+1QoJyT6mvaviRcGdpN0I+8QGz29a8Y1VAkxA6HnHpXztefN70j1sLsYkyZbLDBx1rJvgAuTzjtW3cEFT0yBWNfPsQuV+bHPvXnU5pNpbHo3ZQErMwzwB2FEhI64UGo3JIQjv1Ipk8pZfvYA6mu+nG0bmW+w+KYeZgkqnrjINMupgAQDkYqtC5jJViSM9+oFNupCu4E5HUE/yrz8VJbM7MNG7sVjkMdxwMdajkdl9Nv61HNgjf1PTGeKAAYuec9CTXzzSue/BKNris7Dy3Vsq/y7aaSRIAucAdhSKGiQc49KbHuWTd9769KRXUd1Ygrz3FNdRjrQz/Pyw3e1QvLuOCu0dhirUWwtzMsBSgBzkf1qVJDnHBXaR16VDGIzgscEDpnrQrbGwR1qGhO1y2pCp0Z2xwwHSog7mQADy0UcqO59aQMNrJuxkZ4o+7hjyuaVrErTVk0bbmwSB9abnJGThuc0yRhjjv3oLE5bvWdjPUcRtPLjOMqM9aaXCqMq3NSbgQuUAbH1qKQnjksvarRqileSvbRhQmewOK4rX381pgP9YwwCTjBrubhwsoydwHQHtXDeI1Mk0nyqFbI6c17GBtz6o56j91o8rvWaRpcgRBDgs3GTmrFrGltNtcbtn9/kE+tN1ONIiqLH9zJ2Kcl6W0YzQtNIHww3bXHOB2r9AulTTR5cFZ6GlGolBYqFXk89CBU891HDYeVG2/AO4fWsya82uhB2grwP4RUF60gkD5MZ2jgdD71ha+jOvmS0JrbEtwxhYcjkH0FT27u8YIJBYHcfT61QWbyUMgYAt8uPXNEblboEBhlcOD0+lNxuVKcdF1NaBCsUbzEeaGyCOMA9q1tLDxpGSQqKTyT3rPsbd5x5YIVOfmdsYNa9nawMRF5x46sTkE1zSnyp3G+bdGpplyJ7uTBJYjHzDlzWVrlzIl9PAsbwggEHGBVya1jR4/McBgcjyyQasajpsFzCjmY+aTkIe1cntVGVrD96UL21MOwjFw4EW5zk545z3rrdLt2hRfLjjUodhOfvZrLs9KComyceXk7GHDE966jTtLe2aFCRKp+Y4PI96ipUVuWWxVNN6s2rSMRBSwByPwzU88WRllzuPWpLGIxxKrAOCfvGrMzRonz8qPT19q8WtFKd+h6MF2Oe1SyE0JQcE4+b0rH8qVAyuNrgnBbit/UZl3P5ZIEa78dyK5u8mWcK024gE8DoTiiDtobwdyjeTyWsQccFjg4OTn1rGnmdi8jPuKAkFuN1WNTmNuqFZdm48RL1I75NZV/OJY4w/wApDb9w9B2r1aMLWZVRpxuzm9Qvf3j78l93VuwNZzxJJI0Rm2I3Xnk/SrmoutwWmJOxuPlHIGe9QhImCmRQu4ZwvDH6V9HTtFXPIk1sXoERmjwj/JgAOeeKvqWLEHDEnO3OTg+1UIl/0iJcn69fzrStCk0hBH7sH76H5vzrjqd2dFNRvY2LhIo2iiAIIUDJHap4NpdDISQOMZqtLGGuAysxXA4JzVyMBF3kE/TrXlS0R1Qhe5r2bQ29rJccME4x1xUE7jz5A4LIgAQnjOadqJEOn2lqoUNJmR2xjjtVKZgCFDE8ZBc9657X1NI6aFfUJlRdmO4KkdgOuayr6ZOCAVZs8dqn1B2aQKBk9TzximSWyS6cZixCKcfIPuj613UopJXMpyV9jJ3mZ84Ynkbc4FPjm8xkRhtBbEhYZBHtUQRF2eYSWPQkUpkaKJ2EmIxn6e9d3kjOTsSb0Z22swVGO0+o7Ukb7onmB6E5GOQarpcAF1EYKyfLn+LFI7i0tJ95KqxwvPP5VajbYzlLS5JBbi8mlRWRFCB2D8Zx2FTeaQeURDgj5Rxiq1jceXbE7JmZ/wCJsYP0p9zJ5MY+VmdlJVgcgU535rCg7K7Edx5mCNzBcg5pmDKrAj5z681HDtZCQec8545qaFSzAcFjS+FjgtbotRQBkB6Ko59fepxlom2DftGQD+tVw00B/dt83oBmle4aNwPO3ygYYhcZ9qz33NEryJREwBcbc/yFQyy+cgV22xZIB65P0qOSbOVKnB7g/nVaUpCVHk+ZuY7fmPH1q4w7ik+V6FkvEjbWYtjjgZzSpFmdgu4gBcE+/rUMaNPIPLG3joTWjYQLEkgQMMgFy/Qt7GrmoqHu7kRtctrEIkT5kZ15OwYp0joZREW/eMgO0dwaru7KCUwDjcwPUj0p1vOXUrsVWz/D1/OuW3PE2i7PcuxqrDaCQF+8AeRULuWKqu59px9TUFxOybkXAJPJ6GrtsDJMjk7FB3fLSjTTavqVzJu5bWz22xeS42SRr86pVf7RHKykybi3ALDvUWp6iL6VESMIACTKe59aqSurBIiuGAJIPXNVKMr6Gq13LjSSXW55mzEjlAx/wqbSraLUL0bzugUbXbHGT0BrFt42n3cmNSTjc2AK6fQ7d5FEFwdkIAcmFcg455NdUI7OZk3yppHZa7Knhy5TTAoWa3t1Y+X0bPO32rJuvEcKogjXEzDpnO0+lY+seIlvLwzWr7zMcM+ckADA61mRxtNM+8spLBvQ59aivU5fg2FSSteRO8k9/Mkk7GcKCAznkCtjTpJLSIgRKS5B4PJ/wqhZhbdtgYhCcMSeo9KsW8yCBiyGEtnBDYIFa0k5xUpMVS2yNq6vAzmS9l3OVysQH3F7AVizXL3MjrbgqrkZkPVAOwqncXrG4MUbZCj5XPX6GrdtC0ziORtgcEnB5zWkrLqYRp30L9usFsxaNSZMYZm6mrFrbS3WZVXCtwB3qG00tQw87OxRwc10OnWsk+1QCI15BrCVTmahE3jFJWHWVsrQEMApXpx0at3SvD814IpWUeSrYkxwfrVzRdC81ZGmO1VwQAc7q73QfCEmosruJFtI8FlTqeeBXoUMLNyVyZuMBfDvh9bqYJGgiVTztGOK9d8GeGbTc13dypGsSlRu4zx2ot/Drw2iG3tMwA9uOcd604LOTyGDqqoRjaRyDX0tOEaS03PKqSc1oTWdultl0ImQHHPG7mtUSXMcbLBbrFDJ97DZqjYGLT/JbYXVj8xC9avJcNJNIWk2qMkKBj8KbnbY5/Z6pkB1QWpignkeQ7sCMrwB25qzcYmZUi8yLa3VTVW/kjkdCUbcBliemfaoYI3YF1kBUt0B+bPeubnd9TqjTi1cvyDDMqx44yCepqwbkXX7uKNnfbnae3vTbayaeSUi48kbfkEh+8e+KupqEdgqi3tgkzIVaXd971FXZpXZg2k7JFcpOY0icuJWH8JySPpTZJLiMeV58j7OQpGDn0q5pupLb28l2bTzboMFO1/uL61C+p3N0EMdjlpGIMmK1umrkKTTtYXSru9gQeZawyRlid8vJz6VU1vUZZbuSRI1gVz8wAAzitC4gMaSCX5lVM5VujVmT2jXUUZlbzU27jt4ZB70m3ZEQScuZjxuMUcrB2t5FGJETADelSx2gMu/JaAAk4PNRosFpsjS4ZVx8gJJ4+nSnEySH7MMANzvHy5zWcU29Bt9icRwyqkMUgSINnK9SaJLgwzvuyedu480XHk2bqiuM4wSOzUzCeapLqBjGWOQx96ORydm9gelrjbDzRCY5n3YbKuT0PrU4eW4QmaVScY44biquoRzgYfJRuVIHGfakUNbSIAjSgKCXP3QfSm79TTkT1JTq5IRfKMyIpGDwQaimjlvo43toW80N97P8qbPPazhjHIVmGeEGOfeq8DSRPmNyrYxkHFZRktmNJWv1JhaXkTubqPy8dXboadII2fz1GNvzYzimNeyKDCZXcHqrGnLJCyFDkMB26itYyUNgvJkMN1aXOC8LI7ZyQ2fzqncsrumwMqE8L3FXNoEnnIjEIeAvOfrVqNbK5tl8iaRnD8qUwQfY0SXM9Gbxair2KItZEDAOFAPfqfpSxoZY2xOHAyME/zFXOI3k+0bi69up+tVoAih5XClHfAB6kHvUqZal3GLcSm2jhG3bGCeRz+FMWUugVnC7up71KttHLK0MTgMBv8AlPaoJo1hkGRgjhs1M1Nu7Q04t2J4p3t5keLjbxg96jl3yE7+Oc49KWOTzDhMfnU0rFkxwSOp71hKVlbuS9GVgBgr14pv3RjGBj8qsyIpkDAEEVFJlJSpAKsc5NZqX2ULrciLOrYPp2p0u3ejjBH90c5qSONQ23A7nBPWkITJHQ56VlzPm5WhN31QokWcbSAj5Peq+wJlgvXvUxTaM4p0SgLhshcH8TTcXLYn4dSCF9q5BJ6ryKl2OUcnCgHoerU+KARSFnb5QOFX1p28swUnHehWWiBu+xTfcVwBkdyaeuLeLdtJI9ec1akiXHGV55xQFjzjOR6kVLdlqPca7lhuwD6inxzY2sHyy8KpHT2prQkkYIx3GeaVIwWAXC4PWueai9GD5SyJGKgAlT7c0RReXncSxNMjQ7jzxk4PrU/OwMOo6+9czi9gurDZYo5IyWGdw49RUBhVNoLbR6L1q6GWUN2Kiowkbbg4yccA96yeisFys4Ytxj0BaqM6OMhwM5/CtF4Ywu0jaPTNQPERAPNI68Mo6Vm2NSKazeWu0D5TxTXlMRJJAHsKtFVAGR09upqEQ+cWDLgA1FoA2VJmEp34AJ5BxVaRmxggmtB4G29unAquUKMT+lRIpdjGuQGcEkkntnpVSZDvJJyO1a89nuYupwxySD3qhNCyHDDaT71urWVi09TB1CNVXPAPNc7djrk55611F/bI7HcDx3NYVzAiyOAWOeuT/Krpw5tRSldGBcxvxtwAetZV7vaPZIq5GSCK3rqNZFIDbSvOcVkX8ZCYJHAzurSUGmkzA47UQkMvzrlNuMv6+hrznXdPk0w+dG++23ksq9q9R1gJPGwkUYJ+9nGD2Nef6sj263CvskEaFm39CD7VtyqNr9TN3k7NnFveC5kQSxoAwJWQHg+9ZeoGaO4Xf88e0gPj5SPY1NdwLaQLsDSgcovXGfSoDqTxWwt3TMTEM3faPYVNWlFvRWNE2tGzHaFFlZRtXPGCPlNZt5AY9sEsHmPGMrscgsprY1i2Jhae2h2gNnzd2d4+nas572SQJcRIWkWPZjGR9TURqtpJdBLmvzJkCEzq/wBiHkvHg7Iz9/8A/VVxZJFjj3htx446+9Ykc7Ws4WInPK5XjHrWusq34iCHE6KdyqMZ+lRWSdmjenWktGdNaXJZAuOcYGPSt3T5Q0DSAk+XjegrjbC4JKIGYOGxkdq6jTr4xXDtKqN5oCMz8Ae9fP4iLtY9aDejbOotLpSvmZLBuPWt7TdSaGZWjAV2wCCfvVzVrbeWgEZbZ274962LK6icocbvL9evFfOztF3RvJpqx6LououLyFRleQWUc/hX0J4N1Y3jGJlYRqgZdo7+9fLej3ssqtERskPzI2eQK9s+HuoXVtKoWXLhVUoed9d9CalHlieHjKfLqj6H8K3SO7ANgHPHQnHtW9co28YGTjkE9K4XQZmS8S5UBlKbQD2Peu5JYxZ38leeO1evGyirs+aqRcXdlWVgNpC4IznnqKhVGtbiRh/Gd4xVoIuJBjAJ6dxUJjeLlgSyn5c8EU0zBMsCdLhSeue3eonbCrsAKjPHYmothjYukgVickEVJvV0c4C47N/Otl7q3FymTqJGRwFYckDgGvJ/iciSaLe+YUU7SsZI5969c1MMh3OoKqMBvavIviaoXSbxOGLKW5OcfQVySu5bGivys+I/ECT3GpXFtcCJ1UeYsyk7T9K59mMR2kcHPNdBrcjXJntyCXt5WKN6r6VkGJ2iJdSAvJzXSptSskevQd6KuRWy705+72HarquHVAoKyAY3H+dV4IlYYXgKOB9auNattXBDeoB6Cqq1bL3kVFrqVbd/MuD5mC5UsA/8XNe5/Dxylyo3cJEjSKRxmvFo7CO+uYIpFZjvwBFwTzXufgGNnuVdMoq4j2sOuOlJtyjFo87FU23ZH1l8LJWXTQjkAsAfk6Yr0Jx8nQnA9a4D4axBdPQuD6EivQHbCF8HgdD6Vzc3NKTOenHliYfiG2MlsVHy8ZzXj508JqN3gFVGRwMfjXsut3A+yEkDAXOc968hm1WP7Td20jR5GfunJP1r4DN04yeh7eDfvI8l+K9t5kfls/zAdG6A15mmgvOCBtXCHEijIzXqPxQk3+Uu0fOd2V5B/CuZ0mOOVZVfDAKcgHA6cV1ZRzxhFn6JSm1SOEtLN4po2kJ8wZwM9fc1fuFd5EBHaq8av9rYFCCjMOOw7VJcXPkumB5j5AYkYIHpX7zkXNLllc/KOKE5Ru2XRok90g8oZJ5rOl0u4tgzS27KoPO6tKDXJbMoAAw5JU8fSppvEAuo1WZUO8dF5wfrX29SdWMX2PzzCwpSnF21Obl2ozYU4I6AdapNOI7do5QJJ+eR0Hpmrt2Y8vv+YFuo4NZVw6qv3lXdnBzX5vxF71NNH9ZcAtKxm3dyRlXVAQeRjoPrXG+MSt0lusCyJGMsxZsAn0rqr54nVyrSEjoTzuPvXF+LC5a1VCSGJXbjgn2r4vLFauj7ziid8FUt2MaBsyDeQqkcqOAagvmdnwASg+8c4GKYrmM7WUmXkEMODT5v3sShlePauCwNfoUYRm1Zn8b16l6jTKpVguGJ5Gfl9DVmzBO3y4j5UfDBec+tMWUWsZUkHI2rnqT71YgUwxlNwjbktgkDNcWIXs01c+u4Y97FLTQ7LwXGi6krSxyiKNWADDBYnpivVtLKsIHeHcqlQFHXNeW+GlAvLY+axYIAD1z716roiKbqGIN8sbAHPc1+Z5hedZNH9h5WuXA3PcvBIkW7gEKscx/KznkfWvpbwDas0K55JXk+9fOngYvI8JDKMEIBjNfT/gCMC35PO3OFFerQ96mkfzvxlK9Vo3pLF1iDhSM8DNY+pROjHj7oyM9665lDIPSuf1lMox5bBwQPQ961Stoz8mUexxGuOhJYYPqhHQ1D4UVFu5WXuccipNett52AuR0yeMVH4VtpIruQlwGUZbjr6YqoRS1TM6l+ZKx2V7AjrknGBnNedeNbRTbSEyHfICDk5ArvbhJChKsSRzkjPNea+PzdLYTllZvl428fjXRTV5qzHLbVHy14v0uWw1mebZiBn42nuO+Kj0uINIoBHPOT61X8Q391cai6SgKisQpBJJHvSadc7WLcrjjcelfYUlNyi3Y6sMoulzI6O6m22jHblsdq8/1YOhlRopPMdSQWbGK7OW/XaBK6rt6gHk15/wCIfLEUsf8Az2zG37wls+tfTUOxUo8ysjzS8mL3ssbkSBSdzKcniuTN0JpHYlApbIXHWtPVmUzzwwiSGPJjJDYOfXNZ1hYh5eI2dEbbwP513She548r89pHVaBLMWtg2yMQ/MHzwD+FemaDOdSe2lVkBOdzOeRjrXn2nacsU0YzIj4ztKYUH+teo+ErZpIklWGJcZSZcd/UV+ZcRVI06TTWp+/8HUIy5WaDlo2ZcZB7jpUY3LzyA3UGtuGw87q+D2GKnXRjk7jwOlficqivqfu6rwhozmpCUfBU49RTJMIVBOSc7R610EmkE7vkY+zHiqraNLFt3IGz0284quZLU1jiIPqZSuPMGemMH2pjE7iRwK0X04xo7BG+U85XrURsGcgAcHOSBVKSN1Ui9Uyon3SR0I5qaOJnUhVLHGcDmp7axaPK7QVIwvqPrXQabp0aBWAIkIxx1Nawi6krI562JUE2YCafKsYd1weuO9KmlSrCZFjkZenHX8q9VsvD9rd2cXmAnKfNxjNbGl+CbLzMAEDadoz1NdLw7v72iPmaudxp3ujwtrNp1V33qqEqu445pjWTuSFKkqNxBr6Bm+F1jdRxtIAj/TNZh+FcJvJRhRHxg98Vt9Xje/Mc8OIqMt0eFyWcm4MYyVxgFVqFbIPICFU4zXul18J0VQAXdV5BRuh+lZ1z8JZHknj5eIqMN3z60nR/lkdUc8ws9zxaXT7fzG822VnzycUV6bL8KHjcqYzkf3m5oo9nU/m/E0/tTAeR+ohmpplNR4NHlGv22VetLZH8M2Q7zjS+dUfkmnCEmojPEN2sGg8y03zPeneSaUQZNbcmIkF0Rb6Td9an+z0eSKh4es9wuiDeaTzCOtStFioWGK4KsKtLcpNMC9HmGmUgOa891pXKsP8AM9zQXqMDNLwaXtZtbhYcTmmHrS8ikyaylJy3HsOoooPSmmwIZSRmsHxDH5unzfNs+U5Oe1bs5zXOeJ5vL06YeoOK+MzapKD91m9Ox8nfEdJbK7ZQXCGQj5j1JrzK9ycmT744r0D4n6iJtWTMxK5Py9g1cBfATYwRgZyRXVQcpYdc+56WDSszGusbCO3esu4BEZJAxj86151UbxngfrWPcR7kI556e1crTTuehOXKrGUzBThR8nU5qvdNsUtglRwRViUrEShOeMkd6qu++MpjdjliBxXo058i94wgrdSi0sgdQZDGB1bGc0+VhI6gtlemO5FVpDunwcA+ueMUSSAJ8x+b1HWvPx0XJaM9TCq7uJOVJY8IueB7UnmBht2ld3p2qN5B5qluQv45qOa5R3ZEYeYRngfpXi8jWh7FtkWCQBtPUdB7etNkXCZBxmqbXkcQLFwBnGO4qK4v03BMZUDcCTjmqVOT2Hy2ZZWUFm3AbqJRiUKCOnUms06rCzKpXL54OeKjuNbjjLF0L7G+6vr9a6FRm3ohvR6GupCSspYEqOfans218mueHiCOSMSqEj3g8s2Wz70x/EHlBA4Z9q9VPBqvq0+wk+zOlWVf4efpTZJFQqN+4N/D/WuTOvtGgMcgQkElWqtc684IkEqrgfw8k/StI4ObZUX/ADHe4WNVLADJ+Uk4xTTfKuNzogH8RPBrzn+3nkCkOzwh9xTJyTTX135CZBsDMAuTwtaf2fJ7nPrud/NrFssoUOeBliOc/Sq0/ivTIGMZk8zjO0nGPevPbjWLeMlFlJc53MM8GqbahC6biwbGRwOSa6YZcvtXJc56NHev4w055WCeZMwj37R1BrndU8X6bMzGaOfa2ckAD5vQVyc2qWbsEXcGJ+Y9MVWvdT0bTxJI7vJtxkRg8D15r16OXQi9E2cdTEuzTsaTP4ZuLyOaX7QhMZ2yB+A3pis670yHULRo7HVoFm6opYKffPrWNeahoV7JMFuXgHA6bj9RUFloGjau/kR6oIJwdwkkG3j0r6Onh2o87bVjghX1tZM038HalbRRmIfawQS2xtwz61TvY7myIjnR1RTgIVOT6jNWIfDfiHRmY6detcRq3yIkv3weprUPi/xBp5ji1ayjcJkpvh3cjtmh8z95NSR105030sc8hLqu0gFWyFYenartrOrxtKY9vUbiOD9K07XX/C2tSsbvSjYTSH/XQOfl9W2/0q2PCcM8ay6JqsWoRq2HikXymX86zl2asNRV7lS2mijPmzhlAXJXuKiu9aRGLQq4QfMXHGBVHW1u9Pux9stpIuCQzNkNiqEt0bxJNzDytnVeMnsKzVFSfNI6FNdEaf8AwkUtxEHVjwwLMzZP0rW02+aeQI02S2T1/SuPtJhbqFAO09R15966XSb/AOzSBdoLN8wyoIz6g1FelFLRExmm7I6exs5Y0GzLKz/Kd/3B3rt9Gt1uJQ/Jdcncp4x6GuV0aJb8xmNsNIO/b1ru7KP7JamC2KSKMbiBgkmvn69Rp2sdcFbU1opDHEqttwCTjPNMmcOozkN2X0pscEzw52h9ncGobq6VWXcD5hIzjnj1rjvdpHbBaGBq9u6s5+ZXY888AVg3h22rx7gN3G5u1b2rXX9obgGJVTjGMECub1pY/kjD7i3VE4IqoJOdkdMdFeRgXMpywdcsvALVkazNvijUE7jnoeAa1LmeOJDuVyVOSJDzn1rnL6fzWGRgISSa96hDVM56skloUHmVblI9pA/jBHU1ag8k/vJIwTt2qc9PpVEgu/yzlCy/xLnNWEEsLJ5mJMrn5BwMV60o6aHm8nNK5oQXDxkRqvLcE98VftEUqFIAYHOwdqzbZHkAbaFDYx3NatqImkVVfaR8uQOM+9edU0R1QReiYjY2DktzkfyrUt3LbGAyrOFyeCOfSs+Il3Cr83ltwMcZ9c1chvGguA0w8xV4BTpXmzVzqSdtCzqNyZ9RlZctEg2fNyBj0rNv5nTaqqrKq7mbuKC7q3mAgoSen9apzXaDcAGBPUN/FThHU0WisROxSMkjGeabFqLxQXEHS3mi2jC55BzimXMzKnmAkk9EIrMildndwu05+5nK13043Vznk+iJWkIKhixXsB2pJZzI0MbqMrnPHBqEt5U0bHLIMFgOe9KwPmyzo4ZSx2tj+H0roUVuYc99GMlD+S8qEM27aoHYZpLln+1ogIyBjDevrUu4rDwoULkgDv7mm2rs0ks5VfMY9e1aJrcydmTyysLeNSQzjhuOlUJdzIig52k4x2p0940u1Gcxg9qS3AYAk5cDoDRGLSuynZ6RJlXEQBzlqnjkMkrbVZgAMKoyRSbWbG59qepFSm3dixgkPlj+IfKT9RWLa6mtJ2epJGXYKAjK5BOD1qB02FvlIbncT1xTw8kY8x1w2MgjP41XuLoyRqvK543v1OelKKd9AkhGuChVjINijr29qiS5LiJhlzI23PTbT1RIVCRozr0Knk5q3HavhPMIZzydg4Fb3SRmk7k9tapE5CswAIKZPQ981OJGJ2AkohyQT1PtUgjSOPbHgFj8nmfrmqvmorGMMZcd0Hyg/WuV3lsaRajqySKOVpGdyMjuPSrE8qQqmCcydM9zVY7kjJJySDtU+tQPcy+WgEZeXuqc8+1EKcpuxbqW1SL1vFNcMuCQccsozz6VcvZWsY7aGQfvSD5i55HpUsJbRrQNGge4YhsOflGazLu4keV55iJJG5OK6EuTRLUiDlIaXZEGGIAbvzxUDMHlL5PufU1WvJ2kWMr+7w2CAc5FKZTjA+UehpRjJO7Y+dpl2Jo0cbiBkgc+la0d/Nb7hG5BI5Oe1ZligmmjSdTGm3O/bnNXfLXZzguW+XaO3vVt8z5bbFJc24WtuMIUKgg5O8cVfUhCNmXGfvE8/jVG33ZUspXOc8YxVuMrM4G4xxL941zLVtdDVR1JY3+blTgnJ3Uk9wzkhNoX0bn8qS5mSBgUiyucbt/9Ku6dYwlhJOMhumTxj3rWPuotLyGWenLGFIBZm5JI71t2+luJCVhMmwbm+XPWpLdY0mWJELH1Izj0rqNF0W71OV44sxsQd0hPyKR2NaqEpvUqCtqyja6QBEmDlsj5eorudB8JXd820BfLXnanHNdD4Q+H0klsrpGSspw1wRlR64FeraR4aj0kSR28YuWOMzIuB9a9PC4KnF89Toc1WulpE5vwf4Hs4WSXUmEZTBEQ4LfWu8sIVjRra3QpDvJDOOop1jYQMreZCZXAxljyD9Ks2kkm/wAo47nHpXrwnCK5djz5OUi7M91LEqyz7VA+VVOB+lXdPsJLy3dklAWPqXOc/jUKCQjcFDY46datGEi3McZORy6A4Nae0U0cz0IXE8dtGsRBMR3cDr7VE128mA9sFfnLIepqa0sdQltZHijkZATiUnAxT7OxDpmVnUbSzH39KzTcmjWPKlqVmZ2ZECBm7AVLa6aFu3EryW/91MZJHehrKUXCi0DyKVJfd1WrOn3EdvMZZidwGFVj3pL3p3aLk0o6GvDa2QgV5Jlkwdqlzhh+FZrW08hE021YgSq4NLfh72bMbrGyddw7VBNKjosdtG29uPq3etkrvUwSfQlS6l2TRFUGeNw6mnKskSxqbg+WRwkZ5FQ2bXUEEjLFskWTaX6t+VWCglIm8pllUfNt5z71VrLawtE9SvcuVkQAlQTk4OagkvJjNvU9cKy+30pb8qsaSxSCQnJcDqKowaiylWBKNyN4XPFZa6XL5VbQ247lREVkjCYUnH94065ktoyVfCMFBHOeahGI4QJZReuxxhhgjI4pbaF5IGYx7icgK45/CtLa2Ry6XFNu6R5RlYt82zofeo7q0EaBmJUMu4jPQ1KsZlJdyWj6EDtUVzN5mMRsoTKhCeMetQ5RkaJJNE8VyTt2s20Lx5nT8KjmuViG1EZkwcktxu+lVoZB5Ts5fap4RfSpY3iliVl4jI5BPNYq7XKU463GRRgq2+HLMvHqDUjwJ5fmQRuJFILeZ3+lSxSIG8vyfMDjG8H5lHtRJBcWtzgSZQAbQ3BB962cFFe8K+tiu8pVdrIBuHJxyD61NZyQOznhhtKgEY3H1qFIPtcz75+hy7AcYqybNI5gT8qA/KVPUe9OyWyBtWsMMM1tGZ4ELRE7HjU5INMgtnWJZEfyYv744wfSruZIpJBAdseNrk96py2UksayCeRrdWw8KDJ/Cqk0mlEcXKxWn3RI0+XmI5wpyT+FRw3ZA8zyyo6bSOfyq9BshDlPMdiuCUXoap/8fKM2TkHkEc1lUhK/MmdEGmTWrxl1ZUAXuac8kblTjcGJwTziorXCHcF/4D7VNNKGdI1QYOSpHHHoaxVScXdhJK90MEYMxYBR7DjFQyEM2FYAnPmAHkemKmKOpIK7WHX3pvkqzEjmQ8gYpTftFdoSsOt4pGGFBIGck9TURbMhBGSOlWIg6zKFbLryAOh+tQyxMl1IknylRxt7msO1mHNd2GktsESlRkEnA5pYkB4Od3fNT7WNtxnPRgfX2qsA0Mi9CM81Ukk9BK2yJJIS+BnBB5AqWCNo2ZmfAC4xjvSFyJN6cjoTTJs7NvRzyM8VCZlraw0qMsA2R6nvTFMjNu8raqjGd2d1Iiswzhge+DwKk2F3AyQ54AHeh3jsUtCMTSbiNpAJ6GpRMcbSAnv3qFklQ8qwx605XGfmGGPrUadRp3JIgJWxnnHytjmpxG6KuWBGOwqNJBvB53L0I7U4yNGzFjkelc1WLewr6kkK+ZudRjsQakAcdMY75qL7Q4f5MfjT1uTHtyvydAe+a5HfdIVmmPG6IHaMheSTTlnE7K4OcDpS+em0nqB1ppbJBVR9MVlLmvdopWYSRiUNx1/SoJt6ZXb+7xySf6U6SVo+TxTSpkALfWk43ViivLLjgDAz1NVXuCpO3gGrl6iCIJmQMOmTxWe6DeDjJHUVm7bIas9yTeSpyc5qsQWPHWppGL56Ln07UxsJgA8nn60rXKdt0VZ4pI13A5qhLbY3Evye1aUlwEO05J9BVWQ706dO9FNWFrc5+8tiFY7+a5q8VlY+prs7mEPlCSoPcVz17bBXcZyM/eJrRNph01OXuBtyG4qjcRqxIJyMc961bqPDnIyB61kXiDPJ2jpgV004NayM2rI5nV7JJCFyGUk4JPSvPvFNpLLlIZdkzxkOxX5T7GvRNViZiyx/N1YbecVwXiVZ1hZol3OBu2lck/4V0wtF6nG1re55TqV+Y5JInJ81Ttwg+XI9Kxri6NtOsiAhSNpD89K2PFEMl5GrWyLHcgnILdfWuVS5kmZrSWXeyk/eHX2rWaU/hKnK6szQtNV33K2uweW/fHSqU9qLRZ9kjgk/dHbvULTiKRAyPC8Tdc/wj1+tLJdiSZpT8rZwSDnPpmuB0/Zu6KVSSXK9iku64iDq+UBIJ+7g96S0upYMxrKYnByp6/rUV8+7URMeUYbMdMfhSQx/ZZ/3ibohnlT1zXaqSlC5pCpys6CIupV4+eeT/WuhtZiuVUlyRnk/LXG2sgjyAdiqcgetdFprC4i39VX5sfzrwsRStuevRqJ6HbaJqq+TJA0mzOM54Ix710CWwVAyyCQg5JVvX1rh9MuchDkSHHPsfSuh0i5aAO2FMbnrn+dfN4imlex6EdTutHuB8h43hhnnAAr07wjq11Z3ULrHvJbOenHsa8fs/LtJvNUK4OE656+1eo+FdeiEVt82JYn5XHVa4KbcbSijzsUlc+gdD8RTROweBzGF3Lt5rsLLx/amANNG0Z+6xIOK534d+JLC8iX7VajzB0CjLY7E16bpEOiSTS2txZqFkYkZHXPrXZDFNvlcdj5nERi5OzOYi8babNdMwkKIcc5q/F4gs7ogrNkNkcnOa7CX4aeG77bttUAzyFP605PhHo0RY25eI44HXFdkcVDrc85to56MLcRlg29QM4X0pBbearOPkbGMH0rr7DwN9kg2Jck8Y6cVTvvBd8uPKmBUcnjmr+sJ6Ia5eu5yt1pUlyNpClhknJx+leafEfwrd3+jTxxxyCXLYZF+YjsM17Ld+GNYEheKMMCv388n2qlJpmqco1tnb8xzzms3iZR95MpWlo2fnhqnw11K31YyR2BCAEssnO9u5zXOyeAdRiwiWzeWwJYPkj86/Rq50ZLjibTFAGTjy+tZFx4S0jJWTTkQMD91ORXR9d53zyibwXKrKR+eUPg+ctJvt3hI4BReD+NOfw68SbWUmTqeP0r76Pwx8N3aIrWaqCuSD61Rufgj4VnMm238l16YGc/jWjxVOfxRHea2Z8IWuhz2+oweUrRSEkIG4BJ4Jr2XwPata3sAliEgMQDBT0Pc17bd/s26HJLG/wBocAkkEnO2rmnfAoaRcGW2uPM424kGeK1eIpO1zOcqk1Zo7f4cxrFpcaqSqBQemc12T8c8YxzWP4R0N9LsRE7bWDd+ldI9q+CAQAD1Hes48km7IxppxSujkfERDW5UIS7AsCBxXzRr3iefTPEt6zorxqp3ADGWr6p1nTJXgfyyd3UV4D4x8BmTUp5GgeRn6uvSvmMZSjObTR6dGUlJWdjwjxf4ok1NkQlgCN6nd92oNI1lobScMdkz4AYnqK2fF/hFIwfssaiXdgqTjHrXMR6M8QkVZQZcgbWGCPWuzB0OWCilY+8wuJpulaUtSDeWuyzSb2LHcUPymorz5bsH+DHy471ch054ZArAGQfwj071He2Q83AfB9D2HtX6jkdZQmlLQ/OeJHzpchQll2L8vGfeqgTDEBstnOB1Wr01r8zMquVHGSKZJYSRSBgp3A5Jxw1foMqsHF2Z8Fhaf72Nys2Tkg4weMVWuIN1vujKlyxPzjpWk1r5QYYDYHOKiksJ2tyybERuckc471+cZ9UThoz+r+BlFbnIzWYjcqznfySAPzrjvFZEixld8DKD8spyV9/bNejX1uwVPLBIKnOeCfeuH8XWnWZI5FlCbW3nHHqa+PwE4+1jY+p4qly4Op6HIRB4XcsBKGTglume4qTYQRlwPlA27silijf90mI33fxL0H1pzQPhs4Vw2Cx6fhX30aih7qP5DrW9oyk7bC7eTnI+Uk9Gz1q0DLMp3N5jYwTj+lI1qWjlBOwgDkjINSxhY8Atx/eRq8rF3vex9nw1PlrqTWx3Pgx4/t8anIZVUZQYXnrXq2hQeXcwABHJlHPfGa8i8HPNJLLIsTMqYBxwG9q9P8LXgF7GAohCOASDuyxPSvz/ABdNyro/rXA4uP1G9tGfRvgSMJcDK8FsqRX014FBS1DA4OOuK+a/AGxZ1yOR3zwfWvpfwU6pZqTluMkA161K0YKMT+euLmpVro645MQIIyM9a57WH2hmwTuOSB1rdeRQB061garNs3MW7VcrXVz8yUdTitYkK4c89fmzTPD04S7kJGGK5Huat6qy5XJyCOgHejSBGLzOPujGRVQUbClHVO5t3F40cGHY/MMAD9a838bayLa2mMjnAjbgDqK9IvDGE67gcjFebePdPh/s25y6jbkrz2x0NbxUeaN1oTLRXTPlvxTcwX8yyIi+YFYEr+lQafEERAyhmOOD0o8SaT/ZdwXVinmnfszwBUdorMFAOXPOa+toKMZxjE6aCkoO5o3djHHKxBDAj0yAfc1w3i3EZjOFXy0L7iv32+tdfcPKqEnK4GSvqa4/xnNutWRijKP3j45IOOlfSU5SumEpOMbs81Swt9RlZrgHcfmwpwfevQvCWg2cV7bhFhETgBtw6juCa80j1JpnYFIlJHDoMEc9K6/w1q8a3kUTszww/MWC5OT2oxHPZ3POjJSmnbU9U1rwlaf2fcyW4WOaDMi8ZDD0rC8INcW1uyyMu2TJKdw3rWjLqcjwSKJ2fK/KTxxUehaTJL5l5+8BPA3tkGvyjOJVPZy5ndH9C8Hct1c1IrsI4IOcdTVw6thV4yfSs97WQEkrgAZz2phtiMHv6V+WSg5O9j9jcKc9zXGpKevDEd+1KNTiKruBLZ7VjNG+05qI5MfKsSvQDvWXs7yF9XgzoJJ45SOhB7Gov3ZB5GP5Vis7YwARTFYryyn6VfL71ylh7LRnR22nCcEpgc5rqvDHhRLiSN2O5t2cjt71wtjqMkLE8FcV1uheKZrco4U7M4I716WEnFS13PEx9OvyNQZ6S/gK5tY4vKfzI8dTwRUcPh/UYHHzKVA5wcN9KgsfipGtsqzxurDqW6VaT4k2UiNI4AwfvDvXpuq5LufnbpY1XjONx0k2o20bRhXG1hyx5x6VUn1K+hvUaSNhKBwNvBBq7L4802+RMSq2RnGMZNaMPiKwkwuY2DAHk/nVOVkvduZclWCvKmY//CQXSebvgCtjv296bH4oJkZgFIKjjPJPrXUyrpkwkciIb1574rOXRtN+1RqixeYVyvHUVEakdnExjUi/ijYpLrtlOivJw5HIbrRV6fwhYTyF9iZPX60Ur0uw/aUz7XEYpdop1Ff0GoRXQ/moTAowKWiq5UAmBS0UU7IApCcClprNgUm0ldgNkIxVVxyaldsmojzXz+MqKeiLSIqTbUm3NJtrwnTbdzUaBigCpNtJS9nYBuOaNtOxmlwRVqAvUZtoI4qSmtxTcLIkqzdK4rx1dCGyYF8cHj1rtZxwTXmfxDugbeQHqBxXweaQ9pVUEdMNtT5F+JE4/t+Tg7gDznIxmuXW9WS2Y5HynGB61s/EmSZdTnlyMsdi4P8AOuBj1ByskeArHuOxr3qWHcaEUz1MFCS3NG9v1GTnkdB61iXerBcYBBZSxOMg1zniLX5Y4JjEQxUgZJ4Oa4O58UzlpEWWSMMAu0c4x6VxToJTumexGipuzR6HNrVtDM/msCTzsUY4qnNrKPA4OYVkwVdW5xXm8viWR1kjkjLSHjex5FVJNRnk2yb2Ow7iAeBj0FWqaWljthhIxd2jvJ9dVCjDapO4kuevvVWTxDHHIu65ilbaCc8Y9s1xL6i8zBmYN6ButVWuZPOCoRtAJIx1pOgp7nRGlZ+6juLnxBGGMiPGigE8Nk5FZt54jOA8G4M+Gy3XFc1EDK28rz0wOMUAsyjBzzkqBiojhacWdUoO25uS69LJDhcB8lnLenbFURr9zLEkYmLbcn5uefTFZrQA78nDkn/9VJFtj8vnyz0LEZOfSumNGmloiLFkavJJJtPzKBzipFnlljCK5jjBLYc4yahiCw+YB/Gck1L8uzyyATnoeabUVsitXuRAGfHAx2K96nX91knO7oc0xZ1hDMSqn0Xp+FUrjW0RirjtwSKfLKTskY3jB3Zekm3IVGCoPPqDVaS8CZAAyo+96VmLqjRzJ8odhkZXp+NRfafMDEAqFHzE9/pXRGg+pDqxRO91KSwVsgjoOtQmFpyqMSVzypPBFWLaNbi3jkkOz5sYPBFa8FpB5iIMNKwwvHX8aqU1T0sQ6kZmTHZs0ZKxsIucN15qOPTGuVZn+VEztUA5LemPeuxtbO2g2q0uJUPKnp9K0ITBKVcBVY8hgAOlcjxbi9ER7Nv7Wh5zc6e8CxoYXHmZ4UE7T71yGtWVzLGZGikRS20KQeR9K+hEtYkjmy7B3IbJAOCPSsnUZQYzEYUaVvus6gnGa6MPmjjK3Kc1TBRqK8pHzfd2ZRn2xyAowy23G305pkYdrgxNIGdeVZeefTNei+IPEU2nXFykcMLry8olQENjoBXOp4mtZYg0mmxSbl3ZRNhJ+tfY0K7qRUpR0Pmq0IwqOEJDNK12R4liZ5BHnLYbpj3rttI8U6ra28Dw7L6KPnbOA3y91rmrbUNJuxH5umtbSEbQkJ+U10/h7TtNbzBaXcsRXkw3HY+1ebieSKbUbHbRhO6jGWo99R8L+Jf3l9osumXin/XWD5U/Ve1UZvDV5bWsz6eFvUGGZYnxIvpmuuh8EfaYmkxB97I8rrWdqXg6fS3aUXEsO58Mygj868uONpc1ub5HcsNXhFu9zmrTx9PFutNS08XiQ/J5E4+cHvzTBY6H4lMt1pjR6XPjyzY3DnaXH8QNbGpaQ0lq0d5CRkDbdoBv9jmuav8AwTcI3nW+LqMHPIwyjvwK9SlXotNp2ZzTnVaRUutPubG+8qeMQKCVaUklG+hrcsidwZdmcbVU8Af7Wafot/cWaCC4dZ7ZT80TruwfbNaen28N7dB4giM2QIj2PtWNequQ6aN5anX+Folt18x8tIU2Bh059K62wdrdGUMSWI4zXP2oXTo4nmADsMKiDgfWtazkLIJBkgjsK+TrVXJOVj2oaJJm8LlQgj+6v3voaqXc7kbxJtABzmqouT84OeCRkVR1G4JAjDlgcblI5IrllLmaaO+MVJXKUrSHgAkkfezXO6nIxlJAPmJkH5sV0t26+WyqoKrwh3Y/GuN1x/NkcjCEgBQTnPqTXVhlzS1NG7bGFql2ZLdWKt5z5yPXntWRcTJKWTJGCDkHpVvUZGLR7cq8XTb1xWa7vJI+5WBx97jmvqKUElocE29Wh29JZxGH24BYBRyKsnajqokkWPO0t3NVrVcyFSAgHO49fcVZjL3SEKyrGxwCeua2nZWsZxdtTRs2ZbkZJKKuMsenoa0LYCMOAoJY9aoQEpa7VACDCsU/ix3rSh2Iu1xhAvBrzKjO+OqLqSHy0BUpg/TNSOWEWSwYnPyKKrpIJeT8wHIJ4p0koCh1JDc4Pp71wtam3Mo/CE8jxQhd4CH+HHU1RkBiTzhGWAGS7HG00l7J8keBuZc7ueT71WubsyRBMhVf7wY8Jjpz711U6bMZSepSkuGbBDHLHPWjzkghkkVduB8798VFEDJk7uMEhvf0FKr7gyOAU7n1ruSsc0090SrLEIPOU+Yz5wB0qNMttJwFYAkDgA0yCRwsEDTIkaZCgDt15NOknRZ9w+4OtNq2xhLV6CSgI7kAspGOTUU7uLIrHiFcdOpNSZL3MSIQX53g8KD2pk8g8xEOMfqD71UU7oi+lyLG65yI/kKgYPOOKfFCkcYfDDHYdue9N063SGWSXcWl8wjJPGBVxYzdSSYBRmboTwaubs7I1pq2rESTaNuPcVJHOIzgkAnpmlZSp+cAEDBUdcVF5hRWIi8wspUhj0+lYWUjVy5dRZHS5lEZct5hwxzjaKjkkLxOVQ+VG2AxPHHfPeq8lo8iEiQo64Aye3pVhN89upJVN+f3Y+7jocitklFCbUkT2oaVVlbI2kbfcmtQOi5B+8PyrLEqKqqAVYDJAHBAq6ZnW0VvO/ck4ClQP171yz5t0VCPcmklxhgfpmq0UaRLKRks5BAHaoWmaR128knGCeKsMVtyxOc9dpOaIxlexrNqQ26uTI8bHASNAoX39amhkWHFwrlXTkepqrb243rPICUU5DDoPrST3Qu8FATjJBz1rVc0NDndost+cblWklGWIySDVaSZZG2M+0HptPJqOSWQoIwASFy2D3qBLQy3SzSsQVBA2jGM10aNXZXP2J2jni2SeWGi52xueWPrmrdtaySqC8IjYHCSE5JqQGVEgjTlQCMkZ69c1KEWENzhV+Ye1Y1GrpJBGMm7llPOXbGh3MowecbqfM6yTlIly6AA+n51HZW6/aFaaEyH72d2MH1qzbQ4mZtuWYcPnpWVSbgkonTFc72JoFeOJEbOf4mJq1kQwsko8yI846fNUiWz5wygIU3DnJJqxZ2D3LLuj79B/Os6ctbI6Iwv7pDpqvM6ukeccZC9B3zW9pXhjzny7tsJ3bf71bNh4faZ41RizshBJHT8q9I8KfDuSe2gkkVFZPmIX+IV0woyqSTCclDRnP8Ah/wbc3lzAihBEeqsOcehNev+HfA0FimfKARRuEQ43H3Nb2i+GrbTEVootjsuCSc5NdDbRFEPy5b69q+go0YRXdnBUqOeiEsoobOKNFhAj252A8AmtqLyo1jjAAj4JqhHa+ZghgN3Iq1HCUX145JredtjlcLlm5lBQ4jVRk4KjkiotKsJmknlePdGI+G6YNSqqmHMhCHHGadG8rNgP8vQZ6UlGMVzMm7WiJ4XWOzdUIWbJILdOlQWsjlfMVmR2XDEd6kht5HbCqXcdfxqzLZtbTrGXicYyVHUH0q6U+fTYVoplO2a4WGSHzJDEvzEBsD8q0bKW4vXKxpEGiXO1sgkVNZwWyRytKV3Y4jz+tULvUpZbh40iMORkMh5Irayh1MpLmdkiW3WeOeVxlCGw+7t+FLq032mW3ZUBCrgkDr70ulpHFbNPdztHC77VL/xmqclwJ7o+WuyPOBj0rCTcdDSCXNd9Br30gysRGD13cmrFhMrMzSsFxyMD07VFb6as8rOcq2QADwCe9XZ4EhRkMXloWzx1rRXWpo3HZGnaRJLNHJNILVXH32boKmMdqbl1sZRLGVILBv4h1rIe2gu2VVuWVkGFjZc7vTmm20ccLssgOEY7wvY1o5txTOKcVe6LUNh5UaytGsMm7hG7+pNadlZpbrczKIoPO+faMEKR/LNZMqNeXqTAMFGFUyHOTVmaxuVZkDpC8iY2uOo9jVw5rO5jKUtmy1qmqtd7IRawx+YRuIUBj6HPaq95i9WBDPHbm1ycE8/hVWO0lgZFlJyCPmVvvUzUZpnvdstuqRY+V85JHvUuStoEY6qxFBKxdnj3kfxYH86WZlkRp2bYhOOexqdLaZVwVMStyMcFh71VnEaFxIQxxnAPBrncoLRmqu9ESs6boxIwKE9SOgqnNEigNFKqLuKgjue1TKySEE/Lx3pWWVrjEcaGNvmIxnBFKNrqzKs0PtoZY4iFuVdz1cdj3qeLT5pXifJuASN2DyR3p07GVVLxED+LaMA/SiMxI4/0owSAcKDjj61q01LmbIbu9gE0sTzwvEsEf8ACduGwPWntcW6fuWRpFZN28HGDTbWecTLbzRi6YLwytuYmrtrYBnltrhRHdbDt3/ofwrVJ6tMh2TRlXKxozAt5qk9AeM1H50luFljl8o/d45rRktjb7IiYiQwBdRgN60y8gRoZFjhkfaCXAGMVm46XsUpJaEVlO6MZFuEIIyykck1FcRo7/uyUuSQxhB4NI2nqESbMiKyBgc9farMSuFMsS+bcEchx94emafxP3ma6RWhUm2SoTGCpAwyP1U02JNzDHzMD09KaZGlkkZDgq3Mbnn/AOvUq27LamRXTpucbvmqZq+w78sdRGIWQNkKSc8VXnMEMxZpiGHJ9qnjiDSqI2wQCcnkGnQhZcZUB8Hfuxg/Spj7ys0HNbchiIBBQlWYYDE4IzQx8ucDBuG+6xJxz61HKoiUICzkevf61E9y0Mo8s8HjI7VyuLWpajzaosyFgzdCR0B9aiYtsXcBvOc+gqSOWQxguw35698VVmZky4wCeWpRVtyox01LMk3loM554BqJ5yzKJBuJ6NUVvceYSjYZQOh7Gnm4XaF2/MOaxle90NQfUVZWJ2gfKOCRU6zIjDLGNgDg1XaTkcdvzpfPRsCRSfqKrmsricb6MtSAPGwDkgjg55qIQeYFKMSQCCDwcimBxvG0jjnB61IkohLMFJLeo4rl5rkqPLsTMjfLGw8s4BI71OFQkbwD9aQyN5mcq5xgbeeKY5wckbl9BWclKUdCFq9QeEsCF+UetHkGRuOij86Y0pRT1ZQe/WnfO44baw6VhZpWNEmtBn2cog5w46mpjujX5zz3NNdmIw3zEDlvWkK7gG37Tnue1ZSbkydx+0nA9ehHeoWuWjOGjYgdwKcsjDgNnBzmq1xJOg6nJ9Oaxkm9LDXZkt1i5RGUdOQD1FUWOWywOe+KsyXarCAEIfHJ96hWUFSM44wSD1rm96D1LjcrscjIHWkRyzIvlFgM9eKSSRYuRkKOvrVgqgG4MSDyKtXWxo0mUJlD53DackY9qpncpYMcD1rWaEEHJI+lUprYyqRkLjimpag2jLmK55Ocd/Wsa+Csx2jjqQRWtcr5OVOSc9fasq9cA53H2FbqXMZtaXOc1KNh82zj3rFuBwxHpXQX2ZTuI6DGBWJcrljgY9cV2X91Myepy+oqIg8wUDA528ZriNchZ4mjQyLKykqFOBk+teialHsY5AZCMkYrktXtlL795jAUkZFdtKam9TmmlG9jw7xNZHLKszW9yGw4xkfh9a4Gd7e+/wBdmCWMsuQcE+9eo+LbD7JI86eZI7rvcHAAJrzK9jWcSfdSZSQSV+YD+7XRUi90cspS5dNiJriT7Miu53YyD3ZQe5pl+8TE3IiOzcMhD+pqvHNKgdBKyofl2sM89wKS1ne2SZlYt8pG1v6VzKlzNakRqNvUdcklWkQGSNyQD/Kq1lcmRxbO4V88ZPU05pIJLJFFyyAAMU25APes94mSRijBmRgyP3PeqSbTVzV1HF3ZuQsrNHG+5GBIPrW3oEkCT7MttQlWYn1rnTKJ3Wck+YTudff2q5p16I0bKlmLZyBz9K8+tBtNHq0qmzO0spRHOXhOMHoR1rpbGeOSFjlVdOqDrXIWt7FGiu4I5ABXoK6aPERjdflyASw4OK+YxEO57MHznT6dvlg3pt8zooJwQPevXfBxtLlIpYYgSNokY929q8Vs7lFdozuZQd6n3r0HwBqj2l88OfkkAYFR3zzXjS0TRlWg2rn198MYbQXaq0SkOgOd3O6vcbfQ7LKssWWxkknnNfMHw18TwJ/rW2Mr7QS2enfNfTmhavDfaJBOswYMoPzdRXOo1FLmPm8Woxeh09nZQRwkxgqRgH61pJANuc/Ws+2mSWFWVxhh09avwtvXB7ehr1qUIyVmeFK46KDacZ6dzUjxPnjp60gYAgg5qXfgHJzXUsOjFtlcRlcjGajlg6cDI9qtFyAMGnbgeoGPaspYe+lh8zRn+XHJgNGM46EVUn0i1lU5hXr6da1mUB94XnoaURqQGHQ5rL2EloWqljn/APhGNNmxmBR9KrTeBtOkbcN6N7GukihGSMcZ6U8wHBGMn0rP2c4spz1OLl+H0DA+XOQfpUEnge4B4uQ3y4Oetdx5R3cZpPLYZpN1GilM4M+EtQiUCNlI9zS/2VqMZIaJhzgY5rusErnkYpVJzyKpVqkQ5jzuW2vlwJbdyCeo5/OqM2lJKxaW0APTkV6kXB4ZB9ajeCGQ4aNSB6is3UT+JFqpJHiGofD/AEi7JM1rGzDJwE7muR1H4I+H7hiRYqJCxZsdzX0z/Z9swx5KYP8As1XOg2RJPkqDnNEKqgtHY6Y4trQ+SpfgFo7TFDugJGTz0qVf2XoPJLicbWHyyMMkelfUt34Ssbkltm1z3Aqxb6HDa23kJllPXdzXVDH1YL93KxlOcKv8RXPkS+/ZfumBMOopORgBGTAxXO3/AOzPrlsd6hZQG4G7IxX2tJoCk5BHHTA7VG+gYICgD1PrXbTznFw05rmKoYe97HwRqnwB1yCVmTTi2CBuZuCKx7/4T6vBHLBLYyodvU8j8K/QeTQWQYCKwz6VVuPDyStma0V26btorHE5hVxStNH2eVZ7Uy1/u2fm3qfgO6SBYjE8Txpt3bCdtcd4n8CzzxzJEXy0ZCybc/MB1P8AhX6gz+CdPujiWwjI7kRjJrnNS+DPhvUoyJdNUDf0xis8PWp0pLTY9DNOJK2Y0HSvuflDD4TmtoUPlhnyFcqh3e7EVSuPDEsc0qiGRvLO9A4ILj6V+oeqfsyeGrt3ZIzGTyoxwK5fUv2QtMmIkt7pyQMkMODX00MyoN9UfllTDVfiVmfmrLo8znYwYuWJzEc49qWDSMzMzWzb5DkJt6Ad6/QK8/Y4Ukm0aJSQcgriuZuf2M7+z/1caysD13Vc8bRqKykexlNarg6vNONj5M8K2bSXvLPG0b5EQ4U47mvUfDll519B8iLFv8xgO+K9Qb9l/WdPkdhp/mMRj5W6UWHwd1XR7jzJNIeVVHG0kAGvmq+H9pU54yuj98wHFGH+qeym7M7XwJbFpYSpwgHK+ua+jPB9tKmlYGQTwCK8N8IaVNpcivMjo2cEOvT2r3/wfdxpZFWK7jjGa6IxcEkj8v4gxsMVU5oMu3MFxH8uWGPyNY968q/MTkE4KqO/rXWXU6bTn05we1cpq94kOcN16c81EqndHxkI63MG8jDsTncCSTnjijTICru6s23GPcVyXiHxhFps+ySTIySVDZ5rH034v29tKY+AxyQCM81MJzeyLcVfU9ZukJhYDJwM5J6k15Z8Q9MurnTpmjlTIG3YPlH4mtd/i/YSx5OV+Xljx+lcb4n+KlldxzwooHnL8zY4x7V1UqtRSXu7E+zhPS54L4iN5aGNJ13puwZG5HsAaZY3qRbQQCcZwfSr3jPXbTUo1gjIVlYMWBwMewrnbOUll3cqOh96+xwdeFaSbVmddKLhC0ToLq7hHJwwYZIBrgvG8ypaO8Ee1DwZV/vHsa6O6cdR6YNcl4u2GyiBgMgV8k5xt9DX0kXGLTInFuNmeX3cEkbRiIFznBFdP4c03UoLpJJI3hR1ACgZLDNFpPGl4d8PmEjIYkcehr0L4b6hb3mp2Ub4nZJGLof4R2rPE42MY2tc8arTcJJ3sdD4W8G6pfeWJI2YM20Y7jtXsnh34E6lcWRZImK43bT6113w502Ga6EghRVjbOB1PvX0l4d0uKPTlIGWbk5HevyjNMWq7cIx0PsMvzrEYG0qcj5Cufgnq0DgfZ2wFxtPOeetY0/ws1a2Yv8AYlPJBGetfc0mnQO3KD6AVSutBs3YB0B74xXzTpxWnKfV0eNMXD4mfB9x4F1O3Co1myBex5yKoTeFZLVkE0UgyfQmvvWbwhp1weYEBI5OKzLj4caa3IghYjOSy81zOlBSuons0eO6i+JHwlLoX3jsbjOeKqto2SBGuWzyvfFfcN38G9KuQwaFMt1KrzWFqHwI0yZdqxgAtliF5I9M0KjSm7NWPZo8d038SPj4aQ0Z2Y2/Tt65q/bRiF8bgR7V9J3X7OkKhvs4wued3J9qw779nWRCSmVUHPHc1MsFC3uyPSjxhhK2kmeMFgegzihkG3JIHpnoK9Mv/gLqcUYaInA4Cocfiayp/g1riDBj2DHCjkmsFhKsfhkbw4gwU/tHAPneqZDCnFvJ+QZGOBzXS3fw31qy6WMokHvnNZtx4W1eDiWzdOfQkiq9hWg7xkelHMsFVt7yM9dYvIFGbqUAds5GKrjxzfWs6MzbmjztIJ4qSbR7oZDxOijuVNYt3pU5l4icLz8zKRmobrQ1sd9JYCru0dTJ8VLrCY3/AHRnnvRXIxaTcSIGWCVh65ope0rfym31LL/I/WCikHSlr+k07n8RBRSZFLTAKTIphcLUbT1y1MRCnux2JsgD0qJ3qMyEmmk5rza2MUlaJXKB60lFFeTJ31KADFFJupazVgCjAooqrXAKUDNAOKPrVJIAwAKjkp5NQytkVhiJKMWNFK+lEcLE14348vWl80HO1c5969V1+XbbMA23AzmvH/FMnzOWJ2HILEda+QVL29VyudkIpqzPlv4kp5KXbKGMwGMnuSa8la8ME0iOV2rwx5zur3f4naKHlmAZmbO4N2x6V8/6layWt7OJsksxOScivqYUf3Sb3OnDVX7TlMDxTCZhcRrAAW/uMVx3zXASCRt5xjgg8/pXrklmmoL5h3B27DpWNP4Nhin+VCy9GzzmvGqQaqNNH1FOclaS2PNjGZFQlc/NtGBktSC1dv3TLkg4Izzmu/i8LJZMkiRKrbjjJzTv+EUUxy7489WO1uuawcrOyR0rEXdrHDfYdhUKig8qGftx60+GylVFHG5+SV5GK67+wPJKjaypjgjrxVy206PzMvGB2riq4l01sbwq9jik0mcsDHGzkD0xTLnTZF3YYq+OgHeu+Omsi/Nnpxk9qzb6ziKqQMEHHHeueGM5maTla2p59MRCDg59SR0NUk1OORk2tvbuFHNauu26rNKgkKlcgYGTWRaW/wBoZY1ZY3AIG443V9BRipxuefVrcktyxLeAQq6btxP3WHSs5dUnMhA+/GSdzH73tV2LR7lrgCQNsAyNp+Umrtj4eX7P59xJ5MbscZGS2O1dKpxjFs4vrTnonY5OfU5bmbczSqw6LjBBqJJrm4lWMMcStgSNng13sPhvTpi8hzJKx3Lkdq1JPDKQ28R80FkGfJjIyo7Gpli6cNokyjO3MpHnMGkTG8QSo0o2EPtbo3oRV5YZWRne3kSBRwQp4A9a6WfybaWUKpkkZt7ndhj9TWRfa/cAyLb8EKVUE4x9auNf2vQbtBXbFkNoI1uzcho9u4RMOQKhl8RtG+II1kiVtokLZB47Vzl09xcM29iWH38EHOfSqUjzQSIvziNTnawwhFdsaMJK0kYc/N8KsdGNVv5ZmZoFtYgvzShsjr1xXbaHa3N9aQys6TBuCYuMD19q880/Uv8AS3aaBzGBt8snIyenFdj4b8Y2lh+7m2W5dfnQnJGO49K66WFpTi3ybHPUlLZSaPQI/Dd9wXT5CMgqecVz3iBJ9NzJLbzGFTtRiOWPua9C0PxxoFzFBJ9vUM8eVDjOPWofEuq2U9m3l3No1uwIwHAJP0qZYCgp8yjuYRxEouynr5nzR4pKi5eUod1wCiITwprkY5C6CNpdxUYwBjb6ivQ/G0Nr9vnkgYogGQCAWH0rio7ZVLrKBKvXp39q9GEIUo2TOXllUlzPcnsXWOFRISuDneRyB2GK67w5bqksiieP94wy5U5Nc7aYVZHZckgKoIzgdzXUaJGgRSzAfJlS45avLxko2sj0qEXGWh6HpMy26hQ6kEjbtbP6dq6CO8FyzRS7HYLuIk6H61wenXiRYHlleByozit9boTQjLq/zc44NfD4il7/ADH0lObcbGhfaDa6mrGNkhd+CzH07YrnLnRJIbuSPIiYJuBYYDfStoXoiKopxuByeoHFXLDUfL3ByJo9hChsE1EKlSHmJvmWqONXQ0mmd1UI/l9SvJNMs9CmtpmWRWKbckkAktntXYX2mQX/AM1nIbZ9uWjPPPtVKS2a2XaXJY8nsRXpUaznpJmUqd7BFMjCMyoVAwq5HSugsYkC5z8p5xXOJOZJdvO1SMn1ro7WQGNHUZGMBveuKs+V8vQ1pb2ZLPF8m5VBCZA9/rWRduvnAlQWA6IP1rZvFCQOxba7c81lyj7khO4Z7VwpNOx6UHboYl4AkshSU4f+EnOPpXJaveIxPmMFK/KCB3rotfmdDho1GDtOPQ981xkjDzJAwBA5QHkE172Ep/aZbndFC8lEjMfL2BR98dW+tUZoN0cUkMg3YJA25BIqe5CwQh2zuJwWz09sVBBB5LCNZjJu+4AePfIr6GFkro8mq2nYlgiKwgSSecSMkEYwT1q5BbycqoCBh8ufaq24vFgsQ+cdMVpWLeVbrJJhJRzz1YegrCpJ7lqN+pZjiCooCgY6jsfWrQKohjUgbs4B5JFRwOLberjCsOCTzk+tCssobgIc4D55H0rgd2zsj2TJoEZI2O3KL2B5pwZPJHOzg5FNCGX7rAf7R5ok+RJHXJG3BxWW7NuXTUpysBEzA7tvWs+9bME5BARio+v1qS7Z1kMivhFXDKvJP4VQu0AmRCXRCoLfXrXoUoW1OOcwRAmwR8AH+I5qd1VEYhgpA4GKZDH5jgByFAzk9aZdoyFdrM27qQea13Yr+6QiMCIyAFy/cVJJvFttdFVCcZB5qR2EcaR5OUGOO+aheVWcIfmYjcAOwFWry6GcmrCJC6sZNzHecH6U9YRn5uM9x2+tRzEBCQ3zleBj1pYn8j5byTyyEyDjPfitN1fqK7SsyW3jAXbtK7WLNn+KtCOJIYf3boHY7yepX1FV44zNE24nLD5SP4vei4MMRTYvJjAkYnP1rnk+Z2NVZobL++8758OxyGC5zTA21CynpnazUeaEEZRgGxwCOooEojTzV8o5yCnUMPQVaWhDV9SO1jkkVvNKsSQck8irDodw8pd3y5wD0pEhikZgy/vwuducbQeg96bHBLB0f5h0Pt70pO5nFNuxIrOzRqyeWByXPenSzB2SMqTCM5deRmkuC0ynnBIwSafEoSBYT84TrxWbfU6Ph0BFaIjayb8YBHT600MJgnmD5iWwR3x3p6SGIkrkoRyPbvURu3VzwoY5CL3VK0acldEc19GStdOYFVCwU5yqn8uKithtjdmK4Y52jrmlhdWAQyBSOgxyTUlugW8i28E7gxJ6jFRd7FuN9iJWlWdVUhR/EuPvfStGOMHDScvjAwMYFRW9u0UwEhVtoz8wzmr0dq7uCxG0c4HQe1KVWcNjWnS5nccI4EDAGQ5x98/yp8Nqk0jF3wgG0oepq1bwWUL7poS+wgqysStSJH585m2FYgSVY/1rGc7x5jt9m2Ot4tqMy8j7qg9a1NK02WSMHBkfcQQRwB61dh03zorYJ827DE4xjPqRXX6H4akuZUhCBpS3IjOeMcYpU1ObSSuzaHLFXZhwaIZXRN6spwjsvBFdhoXgyW+mEFna7mjH3jnkiu08M/DGSWVZLwAxEBwGGCCD1NenaV4fjsFH2cYbJHmAYNe/QwKVnM4pYiKfunNeEfh7FpiM9wQ907ZPH3B6Cu2hso7Zk2IAFXbnGM1qxwCJVEa4BGD7mm+WhlCkYz1z2r03yx91I403N3ZL5TKU4x3FW0QmX5jyPShFEH7tTv8AoK0FUIm7AJ96zlFrVMTI41C7VI5J5xWlZxRs8gJIAXdWaIxI24sAB2qwMiMtjAHHWhTnIhxVy7OiTGNZNoQngt3qNrZUbDcMeAPQetUmnd02MMnO5TjOR6VpSWsc1wZQ3kRogDfKSM1UPe0kYuLi7sWwgaK4W4a68qMMQ2R1qSCw3SvKZw6kFjIx5PtT1thcWKxH5wp+UjvzUh0dru3P2AfuoQxlkmYADFbxprojJzV9yJLe3nUyyRttYZDE4x6kU2S18sEo4VNuc5zxUtgjXQMToWQgBcdh3xTY7byZpBE4mQjJDDBXmn773RN2iveTTXNrbwXFuiQou6I/Wo7UxxQ7CASX4yasXVjcare2sPnMTt6Dtir+raRDo1xBDlbgsAQX6qferV2rsaklojQ1WSKQQtHGqNjCpx8px3rGGnzNczXbrvSADDR52OT9afaWUc97LNdSNF3D5xk4rQV7mHT1t5bkzr2ToB6VKjK3NIzbcVoUkMVuSu1WkYfMD29qmsVFolxLcWweE/wg4YjsAK1Xu4LW20+3k8tX3FpXK5/Wsu5ubjVpzEqeTDklZTwGArRWSsjG7lqH2m0unhliQ20iuABIcYx7VJqkqvKgSIyXAl3Dn7wrFWylKSZkErlyUAHJAqybOcSgs+JGXIAOMetS+de7EGktbkt7APOcSybivOB/D6iqcUMJn3LK6Iv3lbkMvcCniF4Xchlk2/eUHJNSRJAs7MryFz8wB4UH0rNKSackaKUUhdSWRNip5jxEbkZv4R6VnpCHuB8gOBk7eR9a0b43U0iL5skoHG3oKhuLS6srbckDMCCMLyalxv0KhJWFuNOnigEv7shSFARsk1bt7bZbKWkaOQjcwxgjmo9Hlkj8qRoXiaNgSrL1FWbiaSbMkiEoZCAGGM5PStY00tzOcpbEDPLG/kjzHVOQ2M8VLFYw3IYXEBZXIyM4IPbmta78yDa+5FWNQCit0qpfiT7NvlISObjKj5vxFLkvNsxUxdstoWiWy+yDOwy7stg9xSanpEtpewzPctLEVxHM33h9RViWH7dp25b8sYEG1QckkdaSW436YIHlDTEb1cLlj7VvvHUltx1M26tTGTNHI08aj5iF+7TbGaYo07GVBuwzMv3vatKG/uI7OLyYIWVnHmFwcmnNGkfmtBKZNzF3Q/w57Ck0nsUpvZiJp8628U0gimt5AW2EZCgVnNFLYyeaXMMSk/IrZHPerWlidLcL5reWxI2Fu3tUl1Aslk6PC6IxBb+99aJRurDi2nqUprS01EeYYzFcKuUdGPP4e9UoWjhmfeM5G1ge9bIhgaKJAX8xSF5HykfWs3UFjjupp4UzbMdoIHCnuDWbeli4yvoU2yjhUx97O5T29KdcRqZDk4WJgRnv+NRMrwocAPFuI3Z4z3FWS8TxM8e7GMFWH8jWTjfY1aaKEpJldgMKx79qivVEbIFChhyatuQkQO3IXqe9VpvLd/7oxk5rCa0saxdnoJDvY7yePU0/dtDKsgKt14pWxb4xznpnpUUbZDL0J4wKi/Q1u3qRlURzt4Pv3pUIZipyAOuO9O2DO5xtx8uc1EwbIXG7B4KnrWTfYt+RKFBKc8e9OKgHDEBu3vSxN5LAkAt7intuTD5GCcD2rlbb0RN+gjW32hsgICOmeopY8eWMktwc5/nRu2EA53HvShVBPABxWbbiZ30JEY4yhC4qWTfGOQpB5G33ptqolZghXI5IziiXfIQqje3bBxilzpLREP4kOVd2fQdaejADlM+jZ60SSSQqNyj3GagkR9/mKP4cEDp+Fcc53d0Xdt2LMM5y29OCO4pnlozr8pPXj1pVP2iPKt846jPT6UscLMxbAYD+6a5JVJcytoNopzHY5OOfTpg0wFuu4ker9q0J7dJFPBx6qari0hUvsLMT1DHjFUqmuoKzKc0ipxIu4Z7VFKEAypx14A6VK8TxyPFt+XOcjpVS4UK4UAg4znNJSurl311GP8xByT7U7zQE4OR3qLBU4yCaGQkHa20e9SnzFtakguN7YDcAdfU+lQyzKp5Yhv7tMiChwzZAUk4HemSQpsffIRgVXs0ndsmyK15Ks6MNikrnkd6wryLPyjacjJ9RWjdI4GNwAHOfWsydTtLjO0HBI9a7VGMVdGclpYxb4hc9eOuax5xg5Hetm+RZThsqD/drJkUANnjFb6TWgla1jHvAmSWxgDJzXI6rH5cblVBVsggjJxXZXyBx2HX8a5vWpJILdpEj3MOCCe1axajay1MZbnkXjWGOW0ErA7HfbleRx0zXk/iDT5GhmMJRpN+doXr6nNe0+I7ON2KqRCZIyfNJynX7p9PrXj2qv5N6xd2jMbGMq/f3Bruc5clnpc4nGTn5HJGeKec+WrR5H7wN6+oqMzNazKFXzDt3Hd2Fadxbo0btE27cxyxHQ+1UYFkminhVTv2lQ9TCEWzC6jd2IYFQqzImTk8A1R8/92wC42sWJ6E+tRW80kWASwC/e785pzEO7P8AMkbls7RyBW0I62Zk5cxf0yVPlRhvDLyT/Q1ag2JPsdXltwfkXO0g/Ws+0iitRtjyMnOS2frVyKfEigxk85DVyV48sm4ndQm+p0+lzGGJYhgPu3KH54966rTbrcu12LKOua4iybexZmdSgJwvGTnjFdTpBFyWDEq6r9c181i4Ldn0uHldI62CdUlhY5CbsZHc9q6rQLtradc/cH3yoO4Zrh7N5I1VlIII+63PNdj4avkNw6zBVWRcYJ6uOlfNVo9Dpq/DZHtngQXcyyALhwCRgY47V9IfDy8vF0kRkkxrFlt3Bz7V86eBteEsUMrsqsYSjr6EHAr6W8Aahb/ZbVEOVMXlOGPXPehVuWKiz5fF0FUR32m3l4kUag8AZwefxrRtfEd1bbiUPmAY9jSafGhjPlMPNQdD/EKvT+UwibakbqcsG6EV3061PseDLDy6MnbxWyqH2ZUY3A1bj8UodpZfvDpVGSxt3BmKZjccgdAfWk/sy3eNXDZyPlBrqjWgYulUXU2IvEFvKSCcc4/GrUGqwyqw3YKmubbRwSpRmH8qgi0uZJpAHIB7VpFxktzH94t0dgL6B2xvAbHQmhZ44j98bW9+K40W91EXwM5OP8mq73d3FE4YMMMRnrQ0nomCk9mjvlYBwQanx+FeeW/iC4jKxPNyvX6Vq23iOQqOQ2Ocn0qHG243KLZ15x+ApMcnjHfNYEWvbwS34Yq7DqiS8jOfSocklqikr7Gjs49qY6bB/PHWnRTrMoA5NSbec+1ZOKa2FdrcpvGccA81FHuJwwwavlcn2pqx8g4Ga8yVFyloWqhEIj3pGiO7rVjlMnA+ho3ZIzit/qrSuTzMg8sjHGab5Z9/rVjcMknjtRuA6/rUrDu4+ZkG3sO1KARyORU529jzSKq569Kn2Mk9hcxCV45FKVByNuSOuamC7eaAmB+NHs3sHMRhE25K8e1Aihfqg/EU4rlsgc0mw8VV+XZC5vMhlsbduCozTP7MtuyirWw5Jzj2o2YbpimlfVlc7XUqNpMDcYpp0KDJI4zV4oQMk5+lMOQeM4rS/cftJdGUW8Pw/wBxT7mqz+FbV8jyVCnnbjitcswIyx46Uec4yfT1reE4miq1F1Odm8F2L7ibSM8enFNj8IWkBAWMoMfw10v2hgCDg/Smfac5yK6Y1Ybg5zluczc+G842yP64rjvEfgu4ltZZbeTEvJw/SvUzODzgfU1m35jKbdnJz9K5atVWuioK+jPizxtp19pN24u4WLE8Sn7tcbCGLBiM47ivrD4j+EoddsLmKSMB+ShA6cV8rfZ3sriaCQMjRuV2t14NThsV7a62aPVjypJMLglUycn0Fcfr9y4ikw5TI4J/pXV3TfIx3YPTmuI8TPvXaGGEVgMd67oOXNozRQTkro5a5u8fL9761LBetHwAGGf4qzp5SZcDIXA4PPNSQcHNenh6soz5kejCmjWmv5JFXIVABjgda5jxHdsYNocso+V+efyrSkdXIEjHb/d5rndbkIlaMKU2HIYYINetVxdVRVjPku9TFSMQMGIEiAYVh1B969T+GkER8QZUpsCAM6j+deVr5jStGULIOSQO30rpfD+p3OmTMkSNG4G7KNndXE60qkWr6mGIoRktUfdXwzuIEWPJBDYww719KaLNEunw7GyCOtfmZ4X+KOq6a0GyORsD5cHGOa9w8M/tQ6jpunCG6tZQIyQCvJP418hi6VSD0dzxalqb5bOx9oowJJI5PeopMEnkZr5k0n9rKybLXSPFgcK4711On/tN6HcNteeJWPOfauD97bVGd4Pqe4kDuMj2qN3DArgjPQ15vp3x28O3zOBfxk/XtW9b/EfSLtQVuEx1XLA8VlKbhrNAlHa51qx4Oc8njAo8tgoxwR1rHtvFem3AUpdx4PGAavx6rbuRslVlJ7NzQqsNyrPoy0FbcvORzmleLcSStMW9iZgVkGPerayq+fmBx6Gt4TpzFeSKos4c58sc9c0v9jwuMbVP4VcDL14NSKVA4IrojGmw9rNbMyX8L2kmQY1Gfas+fwJp8xG6AHuOK6kMvUH/AApSysetW6NPdMuOLrx2kzgrr4W6XcLjyFVumcVi3nwW0+XOFQA5/hFer7RxyM01lU59BUSoJLc64ZriobTZ4lL8BtNZyfKx/ujiivbPJWij2R1f27jP52bRukU8kfnTkuVbowP41wJvbkAjexJ9eoqSG6uyqlWI9q/VPrbT0PiNTvvNFMeXFcpDqN4g5JJHBNW47+4PUE+9TUxdRx90at1NaSUk0gJaooWMnDHk1ZVAK8bkq1JtyNVa2gAYoIzSsNo4qu8u0HtTqSVFe8G5PkU3eKotfRr1cCoX1WBf+Wo/E15E80pxRooNmmXzR5gxWJJr1si7jJkD0NVZfFVnEpJkXHfmuCWcRWyLVNnSGUCmfaBXIzeObKNwN2cjIwazrn4j2iMQpDYznnpXLUzer9mBaonfG4FJ9przOb4mLkCNCWIyB2rPm+J8rOwUbSvBGO9c39p4qWqiWqFz1v7Rk0nmjBryNfiLeEcoRzwQa07TxzPcYZo22j5SwPINb08Via/xoao9jf8AEd3neo+YY4rzLV3PlNksCM8diK6+e6e/z3BGfmFZOpaQZ4XBjGUPbvXqYeChua+za2PDPGdq08UhbHzZwD2wOOa+YvH0UUJD4k8xZCxwOGHoK+v/ABfoDwxyJGrsgbcSPQ9a+UfihCUnnRUYCGQqGbpg+le9hsQpy5UtDGlSnGSkcxot8JY4zkKsi9MZOK3omDwE7SuQQM+lcNo0jLdpG0m1owVyM4OfSu0s2wigjnviscVGLldH1dPSKuNmiHk7COnRsVSkAQjb8uRgk9PpWhIQ2Tnpzg+tVHAdwWDFGHAx1+tccoI6kk0Zt0uDjmqkIZcBuO34+tXpSwkYAZA6lqryJlskY7151bARat3Lp2gNkdcZzkjrzWVfs2xnUDK9qvyJlicgA9hUbxLMAGX7ucA9z615CwDhKx0XUjzbxJG/2g+WQHZdx9a5xAwnlMW7IxtMoxzXq8/h2O8jdZUJcdHQ9DWPN4FZkYb/AJ24Aavo8K40VaoeLjMJVqS5oHDwXVxB8skh3sSGK91PWrUl1IoVVcmNPu5Oa6abwZNDgzRLKWHSBsBPSs+bw3cRiSOYrE5BByOldXtKf2UePKhXg3daGRJezyxbDKdvscUkc8i71WZ4y4+YhzzVpdJu0WMCI78ZXcQMj1pG02ZwysiCTPBJ4/OtlRhJWsTzTa5WRXEeQCHfcF2nJzk+prPZgzMqYZvuk+tX7sPD5hkUnAO4AcYqqE8w7o1wCu5cjp24raNCFrW1Of2kouzKyRoVCLGFKnl1XDZ604xwDdHIAFl+8H7EelTbSUDuTlmxnNPVEt2G4eYp5YBc1boxj1LWIlB6Moy2KPEzbTknIdeCcepqJ9KhMofBOQcevStZk3wtkiKFRxz2qsysNuPmOOD2xUuMoK0XoOOLlJ2kjJazaIceZG6EqGVjgrVC5gkjSSWF53kUhuGLA+wrpinyHkFcYIzmqkm6M7YQqxxjDIwxn6GtYuUVdnZF06js0c7PDLdM8vkyW0RGwgnJJ65p0NnLJGAVAO052DPPtW5B5ccDMTtDEll6/iK2NOFuyQm1URSE7n3nqvfFOdeUY3aNoUYzlyxZjadpc7I07xs9uqhUUjDZxyTVuFZVGwkjb/ETz9K3jdRSuY0GVC/NsbK06OONASyrIcYBK9BXlVq8ZK7R6sMGovck0+JhGqO+WAwWPU1rRO6Q4wXweMDnFZiTF8Njayn1q/C8jqCvylQT8vGfrXhVfedz1KdHlja5djKy8kFT2zSCQeZtj/ePnGOlU7d33ttXcR1+lST3a2pZvl9fvc1zcuum5oqceptW0PlIGfJlGc4PQ+lQhTdyTO+WJAB7VjW2ozEKzSbgrblx/I1o2t8FtySTucktt7elS4zhfuOUV0L9tCApEit5akYKgEfjWtbRImCi7F7j1HrVGF44oU8sgjbhscirtvIyRqxQsrDIIrjqNzEorqGpOhKIeFJJ96yRcJb75CcsQVqzqcnmkk5jUdDnP4VjTyCOFmUF+efb3q6Sly2Z0rVI57XrgSTsVLKrjPzdsVyt3MCGdTu9K6HVSElw8/J6K/auaulmaJWVYxuJ5XjdX0+FikkYVWo6GfMxmV8fMF4K5qa3CxnDDy8cg9f1qtgvuAwjg/MCfX1q9FDthYx7XOM5bpivTlorHGmpO0h7OUlMKoQoIJc8gg9au20BaeNeGTklh2AqjDLujAaUk45b/CrVpGtmysisSw7HOfwrCe1jWEU2XbqXzJAGycdqltUkxknZ2BxkfSqe91+/tZyckqcirlujLEsMkwJ6565rjkrKxtBNalwNLbpNnDPt3DjGBUKfNGSjtwuc0+CVdny/dIIwepHrUN06xW/yLnnhPTNZRV3Y3bMvzWmlBY7GPPzDg/jVG4Zrq+eSUAYYBQvIIqaSQIJI4z0Y7gfWo4o/L5ztUfLgdTmvSh7p50naSJck4YQt6Z3DFMXzJJs9gMAHtQ0z5AQELtIY5HDUM7DMScy7dxPtRZg1zWI3nTcZCdyr1A7+9UIG/eNJF5gchgCDnr14qWe4URsvCFMP04qnHNKZg6580HIHY5rrpxsjNvWxctYpYo8RjlgMls5HrWgqGKH77TAHktyaqxCeFF8yXCnJJD5Jq1BOG3GKQMwUk4HWsal7mkXElMptHV0XfgZw3HBFUJlS5cpypEZypPWlYzBWPmkkrzuH6VWWbaRNyW2bBgYIFFOCWpUpq9kS+W8wJ3YZAqKB3A61PEwaJCEPGcL0waQTALiJS02Ml2420kDmRnQ5YKvUdM/Wqk9NiPdZfwshQqwMk7nJIxgUsu63UYIOchj6/SmRrjGRwBx/s1DO7GQZBO0cAd65bXZUU4akyASMBjqM5JximuxYlU+UntSK7x4Vg3mgYbK/LjtTQ4bkuC2DnHrTSd7jvdCAhW2KhYlcsVOBQBBG5wjOx+XI5KikViR8zb2A+904p+5kf5cfT+taNscafVit/rECt9w8MfWr2mwut4JHjyuCTzUMMTBwWABxkVoxRg5VRljyWB6+1YSm4nZTo6czYkWZZPmX5AxyM9v61ZUbd23IGeCPSpltsMdgBbONo78VctLD5FEoEYU/dY8t7Cuad92zspxvshtrbGaby4jiNT908hj61vaVosl7IsAG6NWwynqwqfSNMNyQkEYVuQrlewr1/wCHHw+QwfarhQFB3H1Y11YSjKvpPYVSXs1qYnhv4dzXMkryqVgVzhhwAuPugd8V7J4S8LWem2cRjt0Dg584n5zU9tpXkyi3jX/ZGOQK6u0j2wxxgAgALwK+io06eHStueXOpOWl9CobTeFZW9q0tPtfkYnoelTRW4jwAAAOxq7bwsBuOzZzwDzWyle7TMbWZAFEIyw6daitWWScPIDsPbFWpod8YbdypwKLRkcZTDnkHNY8zudMF1LESlXJGBxgVLa28rqfuAL1YmlhYKjqecnI9RV6NY/KCo20d9/8X1q3Hn3Mm7FZIlkBUffHPWpJIRGgLc/xVZSM28PmhkDEfNjmo2XAI3ByRSacNEZ819hsJTdy21gMrx1NbAKraJAzFWf75B4Y9qxhcYu0iVflVhiTHrV+683yyI2CZfktzx611wWmu5hUu2WBcK8DDysqkgUqWxuHcCrN5KktiFgItbPOGhL5z9aja1j+RS27y15Ze4pWslvLkvJhIQoxx19q3Sd9DlaTLckDizjFpJ5RAG8jsO1Z1pFDBHcNc5ML5G5v71X4pmtrVkVXeIfKJHOGPtSfaGuJVEqN5G3Bwua1emi3MbvcraXC0E32qxQOBkZkJAbPYVNLpRhu1eSQPdT8GFWyF/GqkcjX14YI5Xt48lNqjoPWrkUD2txE0c5nRcq0jdSfSs7NNa6Gl+pak0BYPKgnaSWGTJaQH5U9garRafppE/8AxMJAY2wsbLksewzVu9ka3tnnMxTPyrBnIPrgUyKGzS1Yl2dvvnaOc+gFatXdjK7tuVL7TG+1RRRFY1OP3jng1JZzXNhdASKssUJxuXnIq3FbxmyinfeJWk2ovXIHt2rRSwH2OVrq1kjfdgsQVX2z60lBR1I9pZamfp1gmowy3MjDziWVdvSLHT86NG8i31pJXUyyKrqqvyhbHUilaW3tpXjbKdC2zhW9OaIVRrsv9mYwkZG09z70LVXuc9312Ib27XVJg5htopydjCBcKTUFraB/MLFAYi2UbjgehqJNOX7RMto2wIcsJTj8jUcekyw3SrcO/lnJADZz9aSbktDqgla1ytd6g5uoZdsq24G3avpVy0uzLGIopQwQkkk/Pj6VHZI4tmWdN7CUgH/Z7U6UpYRTyQIFkkTkHqcegqeRxWhrJJbEq3irHIu87+Ryeat/2WJYojcmZpeqiM4Cj1NRWdrHptmsszLPNIN7BhjGe1W2vI5YRdGTCghHJPRKpWSuc8rvYdItrG4jlLOZCFLP2/2gat74Jb8QsFBJERlkOU247VQ1eVLbAVC8DOqqwP8ACfelure3uYY5A7BMbcdxT3szJLuRpocmj6vHDcSx/ZmJwwOQynpVjy7WFSIiyyI7FWByMe9S+VPLCgllVlAOwFeoHY1UnkV4h5BCkDaWxzmpcVFe6VzOQ23trmGTbFNstpfmyygjPepLwRWssbFSZJSY2cHAOTUtvE99pMkLSiIo4IXfgN6iodxltrpJWD/MI0G37uOvNUtEhJOQ6SFknEQG4qdoCn8qYLKdnmje4JtgxEqqeQcdAam825ZDJGkcmwjMePmIHenrcuL5yVSWORN3uvsamachu60MtbCC1uYmWaaK3YA7ZDnB9TUepWiDTZriNl2s+xgHzv8AUin6rLc2NjFd3SeXZTy4ULyQRxUVkVukeISq0YBbb0O3vQ1f3ehtG9lIz2SSKOMZ2x53AHtQ26BCrSFct9w88etXZLcbPLVTt7bufpUd4EmMbKArpkOBwM1za3smb89yq8SoQ6sHzydvSklMaqc/NuGCR1FPEu9PKkGDnggYwKrXhQRqSuGGfmB7VO0rpAveGzRrGfL3h1x8pHUfWoHRkT5JDkEde9IkjF2cHIAGc1Zd0+aMgZYY56VCinqzXma0KUswkjKlsYb0pY87QAdpA7VG9oQpxnjk1VVCoyoZSe+a4ZNOTNudPQuPdhFO7hu1JFfpIgY5TB6NWXIWWY5ViDye9Il7B5vluSpHZh1qeVp6jbVjalvkkCiMMR157mo5dRLOT5e1hx1rJn1SJSPLmj3g/d9Kz7zxVaWau0s8eSO3PPtWc49WZaOyN261AeUzFlUopJOcZFZY1iBHWWSd42IOFPTFcdqfj0Xc8drBbNKsa73d+Bis+48RSTbWYgMRwOw9q5KkeZJpl+4tz0OLXbdnZluyG6AnpVs+LWhhYC8icYxhWH8q8mudU8wn55NvZeAuadpl2qMwCjueBk1wyTvyxZtFpnq9v4ltptkcEzLOeDlcD860oNTvpCRHPGEIK7eM/UmvLo76MxgygxMDwGyDipk1OS3ffEx9M5PNctRSRXKmerJqEyBQzRoAMZA71cju2LKxRWx3NeXR+J7qUoZWVUHHHWryeIrhgfJkG0gg5Oea4JOcHdotQutD0eZY5CNmA23JA5qpcW8bgoPlYr949Aa5S3165iHRTk8kHBNa8erPcRIfJkPHzLmo+sSgtyJQtbmRDcwGOMFTuP8AsiqrzuqgFMmrzy+YpADKR/DWfcTtGTlCfTjiuylioNWJacWKrsAN3ftTZZMDBJApY3DAFhx60lxbpuaRcD8a9SNpqwm0inMQnQ8eprMuWMjFmbcfpitK7Q4wBk+nrWVMrF2yMAHpmtLai8zFuWLSlApGO9ZtwhB/PJPete/j2tkd6zbmM+WWNbxl9lGcmkYd8nBHXrgetYGoplSNuW6c9q6ueEeXuOKwNRt2Cn5TnuQf0q4pxs0YVJXR5R4xsxLBKHhYowwXU8DnrivIvEUMN1ObSV2jnxmGXGEZvTNe8+Iz9mgmYxjycbWYckZ74714n4pt1tjJbljdwOC6OpwwPrXXBqo7XOGblF3Rw0v2m1uZkYmHAwwccH15qpLcRSSopBAY8sDj5auXkZFuQ0nmRkgEs+SvqaoSWjxYkwXhPIfP8Nb3tozFNNO5mlSk01vuKl8iNscbRz1qmZz5YaM7lPJAq9qK+fNFKNyOhGCOc+1UXUeZsBKNjdgDrntXXGn7vMcNSck+WxZtJ18srkliAwGOB7VchkLKGBDKrHdjtWZD5ka4OFAOdretW4CFcfvFJbOQtY1IJ7HXQqJ6GzbsWmQpITz07AeldJZyOkzkHy0OMknn8K46KX+NHzzyDmuosZpEaMv5chxksTkGvCxED6KhNqyR2EE5YqJAxG7LBeuK6WxdWeNFXOeVA61yVh5xUyH59p+bacda6bRz8yIsmGA4LdR7Zr5TERsj13dx3PSPDVy0cSl3Yspxw2Bj3r23wJ4pu9NvopvPbJ2hlPIArw3wdbvqV1FbBNzHd82e3pivcvBnge/vorc48tF4Ls2Ca8iMoxu5vQ8bExu9D3XRvFdzEZFO54zyrdSe9dKfFH2nTg7AiRAR16Vy3hv4damdPjkjuC+1yNpOa15vB2u2AJNuXRjjK1tBwcfclqfNynKm9UXNJ+IctqgilQlecNnIx71uWXjiHLIxDgjIUdq88n0m6gMvnWUyqowCVqoqPEVMkbRvzwwPNa88mrIiVVHsMfi22YYbIxxgGrkPiG3Mm4vhq8TN2+7KytjryasW2pSQBh53zHpk10OM7XQuaNrvqe5JfxSrlWVx1yeKZc7ZCBt8weleW6V4gkgMYZ92epB/OupPiJJAp3BQRgHPepUp/FYajFlvVbOK7s3kQ7JFzgd6xvDepNJJ5bkncxBA5xUsutgMEUk5yrDHGawdCuQNQkVHO5XLD6Zrrp1ZWakefXhZpo9NhtQxUMAu3uBxV2ACFs5G3rxT7IC8s1k6717etRXVpI2Ah7flXJUq33OiEb2NKK4C4+dRjnrVlb3I7Ee1eWappniC3v7hoGZ4yMoKyP8AhIvFtgyqYCyjOQATivWoYV1Ypqauc9Soov3ontq3YbqDUq3EY7/nXiEfxU1m1c/aLGRVzwVGR71eh+NCoD9ps3X9DWyy6qpXSuYupDd6HsXmoTyc0oZCeuK8wtPjBpMx+c7OOrcYNatv8R9GuFJW6BxwQDzUyw1ZbxLUqbWkjtmPLdMfWq0lyikZ4JrEi8S6dJyt2oJGRk1aW8gmC7Z0YnOCDXFU9pHeJvFR7mil0rKSDx7UpnVm5OKzUCopw+QeetSMQUypyB3Fc3tnfVGnIjR87J4PHrTvNPqKyUBTnJ575qfzTvFNVk+gchf+0EHNPE4I7/Wsxp2RuBSfbDvUbetNVYsn2aNRbhRgEYNKJkbNZwuATyAB61MjbhkdKtOMtCXTRc3pz2o8xeee/eqpXofamOCe5A9a09nG2glTRcAHJ/LFMIyeoqm5KkcnpTTNjOC3Fc9T3VcpQLmOcnNRutIk4PBpzOCOKwg1IaTTK74HPb3qlfcD73TtVyU1m6g4UZbO0Dms5XR0wV2c/rUQuIiWHy55x2r5Q+JuljTPGN2QhRJeQScgn1r6ptL9GnuYzIuxOgJyTXn3xT8C2firTGki2xXseSsp4JHcVw0sTHC1rz2Z6Cg3FOPQ+YLyXcr4wOD1FcTr+Fi3glscHHvVjxt4oTw7rsun3mFKH5cA/MK5LUvFUV5AjRgxiUnOR2FfR88tJQ2Z1Uff2ZXuD8/XJHbNTRZKcYBx0Pasp9QhbYwZR5mep9KmiuUSIADy1J4ZjjcfrXfTqKW53qKXUvzuFUFQCdvIPrXM6vNHjJlAcDJ4JBHtWuZ2O/5lGBtPPaue1C4VZFhWTc0hxtIPygelei6sLW3DdqxRTBkDHIBzwO9dJ4ZUMWd2KlW2jPJNc2ybAXKnA710GhzRJL+8Krk4UMcbjXlVajV1ayLlDmerPTvDujxXDbJMh14z7V6Va+FIZoIxHiQMOdvQV5t4Z1FAoAjBkJ5LnkgV6xpurwiGPahhULyCeleBXrSirowhT7q5Q/4Qu3MbERgE88Hms+bwOPO4CPxn0xXYQX0cik53VG13HuZcgEVxxr1E2weFpy1lE4Y+E7gN/rPLTJzsyM0kel6xYSSCC6nj2jg7+tdz9pUk5AI7UFklIzjj17U/bSluYyy6k9WjjrfWfE1ghdb+ZAD0bkVo2/xU8XaZsAujJjozciugaOJ+XUMBwQelRvYwvztVVx0Aqfatq7ic/wDZlPo7D7L4/wDiq0KCVVnUEbsHrXR2n7UF7ZnbPamLn5gPmNck/h+2Yh1UDjGDUcnhW1GcbS56kDrVqdKW6sYyyx7wkeq6b+1XbsFEylj/AAgHBx710+mftM6NcgCSTyXPVWP3RXzzc+C7YyIUVQ3clao3PgdFYlNuT03HOa6Jey5bRMHgaqWjPrzTfjxoV6SFu4mx1wwFbdp8UtIuVP8ApUQI6DdXw+/guZCQofB6+SeB9aYmlaxp29oLqUKP4ScnFZ8sLXUrGP1Wsuh99R+NNOkCslwhBHUMDV1NetpFDC4TaemGr8/rbUPElnMJEvplx0DNx+VXofiR4s0yRX+2eYBxhuAam1tVM5nGcXZwPvoaxb45mTP1or4Yj+OvitUAJ3H1XpRVe/8AzIy5n/Iz7/8A7JjbnAOaP7KUdMYqta6yiD5nAx0BNW/7Yt+Muoz1yelfpykkr3PMa6kLWYj7cUKqqOnU1Dc+IbVEbM6qAccmsS78YWUOf3ikAclmxQ60V0Jat1OpjkQHBH4irSTIeM9K84uPiRp8DY89Ixj+I9fxrIvfjVplmAPPhc4OSGq1X7IzlKEd2evPKgPUfhWRqQZo2wwGfevFr/8AaL0+33BbmIDPBz1rIuP2jLO63IJcZ9BnmubETjKLuTTrwlK1jt/EUt/BMfJlb72Bg9a5eTUNRkI3ysu3OeaqW3j2PWp8E4KjcPc1rwyiQHHzAjOa+UlShO7se7RhTcbmeyXc+0iZwD6saPsMzrhpG3ehPWtMSKAN/TPU8cUrTALk8KGypFZwoRtdo6FTj0RmnS1lfLO5bb0B7VIukKqBsMoPTIzWgZduDgD0NAlIkGHClsg88mj2actS1y22Kw01F2n0605dLiVjhTsHI3d6mEud29tx6jA6U7duBG7HFbRoJ6ApWWgyGwDAHZtB757fStKzsgmcEjJySehqmsjc4BPRTura04Km0DsSCSatUeR6E9Lmhb2oAyAODyatX0Kx2TD+Ijr61YtE+VcYYDviqOs3ISFlX5cdwaubtZEX1PMPGO1Y5FVSC4O1icV8l/FSzEry5X5mz1/h9DX1b4qnDMWYkqMnbnmvmX4pRf6TMSeJG2gAcgela0It1LJ2N1FON2eH6dBL9sO51AibGB3PrXUaepRCQxLsc5P9K5y2jK3DM0gIyQFxg5z610ljCxbBJDKN3t+Feg2k7PY9yMYuCLAJTpheSDnnPvVV4mhUhmJ747VYcK/GBj096qXPyvhc8ckZpez7CUddCtPkPk8c9BVSdSxA5wOcetW5ZOhByD6VXkYouF+9nqanmVrHSklYrMrEgdBSYw4DED696erD0xntQIssGxu9jWdSCaXcvVbCx4VsdA3UVKkaEbiQGBximxRvIxBGADUyIRIBwDnHNY2TjbqSpNgbWKZgr/dbrSTaelycSRCTAwM1ZVdrEEdOuKmUbZQ20jAyM9DWKp9nqHM2ZV54etrgrEbaNtvziTuBWfL4St5YmABwRjArqfLxHtJ+bv8ASnImzaM7TnAJGaqnUnTepnKnTmveRwc3gSPzkkVBI2CpXd1yO9Yc3w9Mb4hkkjlRs4kPBz6V66I0WT7oPY/Wm/YIjjcucdz1rrWInNX2OGeBoVXZniNz4du7KM4tuM7TkDB/2gKq3OiyWqku2QGGSBgV7lLpFpMpEsQYAHae4PrWbL4etp0eFoVmi3B8OMc0LEuL5Z7nFPK43vGR4oYcqU2lkHABHFV1Q27tulfJJ+RhxivabrwXp87wu0DRmFiQIzjP1rDufASq7yJI0gL7QZD822uqOKptWuclXAVN0jy6OzE02UUCMep4P1qGZmjeQqD5QiOCOQTmvRLrwHNGWHEYI3ABd/yj1rEvPB81ukshRZIYwC+z5eD6Co9pz6J3M4YerCVrHndyC7EsdrHhcHt9Kim1B5VSMNtdBjBOP1rf1vw/JbTRLboVSRDkk5H1zWHFpMaXCCZZBtB+Rxw3uK3U04pSex3RV3ypF7T7poNxKgcENz171u2CyyMrlnxIMDKnGPQU/QItNhdWtkAfbtw47+hrtLdLNFCXF7DAc9B0HevCxVdRdoxPoaFK1kmYaWh+4TtBPzcfyq6kPlIGUlFAxtLcnHepBr+nWO4W8DTSMx3u54PuKxbzVGv5lfyRGeQTuz9K89RnN6qyO6bUepen1Dyo8wKwOSrEHis11+1zEvgEnHHemh24BZlTuBSM5AJXAb1FbRgo7bk+0sWLVfKJ+8AT91hgCtW1BN2kQ6sMYPQms1buG8dUlbypgnEvZ8fw4p1lcyy3qsWKFSMc46elTOnKRzSqxTOuwtuioAqueCFGK04bcRwLmTJHJzXO2mpF74MF3ZJDD0HrXQpJmMsCAD0HavIqUmup1U6ntHoZ96xQOEP3htxjp71k6rdJHH/zzAG1ivf0rUurhYixJy3c5/Sub1u7hdsEAsBuHFdVClrqdaXunM6nP55Utnbgt0rCut7neM+UoIVQea09UkfecMNvOFxjOetYl4ZDBHGkDpI5+Vlbqa+noR0RwS95odb27LJIwKfPglWPIAqcq6QS8hUA7e/pR9mRJAh5keLLs4zg98VIc7IYw3yn5Mnkmt5SOflSlcjgglj2gAIqjgjvVyPegLZxNjjHSo0j2sV34AO3JHSrEjKu1WTO0ZVhxn61zyldmsI9UR29wy7gygt7da0YpsIvHIHFZEU7RuCCqsxxkjkCr8b5O0jYcZzWVSJ0KTsW1uFiXbtLAngmqVzP5alidxboPWrcysJAm1QDzuP+NZlxOzSgEj93yoHXmppxTZb21Ks25rkMpwzfMdxzj1JFMMQlcFHJTOGPqaj3ozKD8wXIJB5IpQgkl2ltmOUY+grvscbkkSXbt56xgjYF3ZU8n8KpySfuzJkh48bjjrmrE0rRxZkbdn5d2MVQlZ0BBIXuEPO70rWmla1jmnNv3kRy3KvtRyAG+9tHXmrUU0ZcY52rwQOKzzHI+2RlbMZJJJHBrRtJJZrlv3fmRFOSo4BrWasgpyd7snCICFUEDGMClEjtKY48Z6KB0wBzmjzBJCAqlWJ5J4qKZY7dQ53s+DtKnj8a5lq9S5SSQ6eQEcZBHXPaq4VREHEpJPUZ4HtUIbzWUFiGPQA0JEWJGBhQS2T1rdRSWhCqJvQtXAkAB+Y5IJINX9PG+EqyeTk4YA5x71Ss4y8TK6gqwy27qR2xV2IYVEEXlgndktk4rCb0szaC6k8SB0k+YAnIyT2pgXyNuE6HrnrU2FiJeQ4QdcDNQNIm9mGZI1XJC8H2qIRVrs2lqEtyzDBJcnrnvTtgPKRMgxzxkE0x/kjikHUv8ykdAaeC7u3lk7hwc0Nx6FxjFIa7KFKBMt6YwaksY/3CGRS7qDlR1xUkNkJLlgzM7jBJX+Gum07QpLuBHt0LJyrEnGDSUXKL5TeEE9zPsbITALt3PjhWXkZq9BbBRsRcgE5A7H0rU0/SruScwxI7Sls71XgfjW7Hpdto7BrqIyXknRFbjHcmsX0ckdXNFe7Ew9P0U22yeb5y5JVF42/Wt3R/DrX1xEEhWRnJC/Ngk+mKtWOk3WtXka26+aztgR9QB9a9j8IfD6DR4llmiP23dnIOQv0rWnh/ay5kRKt7Nablfwf4DjgaCSWDyGXBKtzivSbK1jtkIOVx90Y4qaxsljjRWADd2Per/lYAjQBix717TgqceSKPM5pTleRJpMG0mZjy3Az2HrWrbgKTxjB49x6023swmF4AA6CrAgKHIOR6+lUlZXYyUqSyjPHtUylk9Sp71EsZC5Bzzg4qYW7BNiuzdxULR6BYfBCZkODjnvSpp0a3QYFlkI2naeAPpUtpbTwyZZucZKN0qynmOzzFQCewPBq0tewrtdRkoWKYlctjgDPapYbczSKCCSTjaD1qaOSJkR1XDqOQe9Fs6+Ycj5vvBs9DXRp3JvdChdpZWBU5wfbFPGVUkxZGcKx60iOWbc33WPzUkkwhkJQkjHGB2rWXRmUl2K1wwMyLu+UDkVv2BgRG8zLgIQVIyPbBrL2wm7ieMh0VcyeufStOxhxO5z5cZXcCxwM1MLqWhlUso2HzSpBagIgVnOBnk1c0qymNyuWSVXGAjdR71RknMt3LFGU3ryGHQg+9W7KSdVTdneFOGz0P1rpi3dyZxyuo2RJqjD7cloiqWjwFKnj8qknhe2dN4MSrneh6mqWnS3MV3JcGMBgD98ZBp1teLfNKH3ySlj+9XkfStI2vqzJQkjQks4U0eSWEFLgzAqc859M1n2zC2iKSZ+0hyTz3rUnkeSNZp4xLHCu3yhwM46kVlB5Lxbq6gtxFtUjYo+XjvzWrVnZDgrsDG8s8Ew2OVJ+8cVr6bdxX+p7liwY4woHX5xzWXb3bWelRMUgkD5JOCSpPrV23shapbs0xcSNvOwYwfrRFDm00Ouz9pVZWAVkfc8e7DKc8kCrutar/AGjaXDxXkrxwlcQHgFumTUMttFdrdqQqOcgSycNj1HrUU0tnCHgiDXkpjEe9vlAA7Y9fem79DldrpEF4HiNo08DSRSnDED5V9KszuNP3W8iOk6LuWQD5T6LVPUbx4bG0hyrSSMfkzkDHrSRTy30MsICyzgbxvJP4VFlFWNOW6uxtnMFuJvtEXkCdAC7HIHuKbNqawL5sqedJDnbKpxuXtVaSEymC3uZZFkIJUgg4PetG8WOe3CI+NqgMu0YOKnX7LsUlFMxDeMrxuCzh/nVcZGfQ1pQ3UX9nGd4Y1udxRDn5wv0rMmlnhuofIiVzGM7FOMirsEksxeeaGMSAYVTyR9aUZ3Wp0yiuW5pRWTXX2rbGR5sQOZX7+1Z5umeGWA2xeEARupwMY71pi6jQJJkTPGo+Ve34U95pNVR5UEPzHBVlAZvxpx5WckZtPUrWM0MloLZ04UYDtznPSlVPNhQI/kuM7VYcHHf8aSOSFWSIIUZTsDhsFTT5LN0tl+dvPaY/O4wNuPWrtdaDlo7kDtffaEuFwCvDIelRTXVy5UsI8njEQ5Aq3K/mIsbcuccN3+tVzti3GGSOFkcrIg5BPqKhRT0uUnbcfHaKYTNdD5icRjOOT3NDW0YUxSS7D/DHnBY+uarT6jcBI1UKbbocLnfj0rKudUknbCw4Ktn5zytTzxSuzRU5SehuaYzxThipdznAY/dAqQFTLcSzKCm7AVOPzNZzGSOyWRpwWkwU2HDCp5Z4dM/czTPPcuQ3lqc7v96qdRct3oQ6bbGyma/nYMd8cZG2Fz8oHtVeCGOK6lkJVggI475qaPUpFMqBCJifvuvAXuBVZGzE0SBeud7cYFTH309SldaFlnLl3LNtAzgdKhuJklmaQBUAUcDrUDNCqjzXldCCFx2qgb1bUmSQ5jThyvOB2zWE6aVtSY+ReeQ3TbeMHgDvVK8ZBG0YI8xVJKkdqpTapb3R2xTjCtjzF4Hr1rIn13Ys3mQhreNv9ar9RWb5o6F7WZfW6SMlTLsPGQaS61K0IOZkyB2bvXJnxXDdNK0EkSLt4M7beawb3xgbSfZ5NlO//PVHJFZxlrytFSeu53KakSTi53RZ4JOaa+p3CqgMo25z8w4rx+68ZTyvlYI1w3EiE7etZ03ii9v2MSuySBjl1Y7cH2olBt2Q+dJnq1/rkkBEZvUWPJJyeSa5q918ytkzCVVYjCHG761wr3VwJQZ3eSQ9Dt4pzagEdY25nbJJQ4xWHspuQ3UT2Z082tSSITt8nA2h93NZlxdG5/csQuF5Udx71kzTfbJlCz78dUVsg094GtGWS4kVmOfuNms5Um9GyPaWNJLy1sYXRGO4feUdc1Ru9RlnUOo8xl5jXpzVOafypmnkQ4JGzcOo96v2mh32rSpcHFvBt2/KcH3q4YZvQm7epDFO8s4iDrLKi5Y9q6fTvLto1d3QMQe/Soxp1ppUCW8EeTk5fGXb6mmSabfTFnVY4oFAyr8E/SuedJJ2sd0JNpGlca2siDyk/ed3bnNVFu5A4eWTcx52miKw8vuWPpiporbzZAFgZs/xlelcs6b6I6acXuyYTRsv71wgHJGM1o2MyKDsRmz37YqvCkltwsAkc8kuM1PELliGZQijJz6/hXmV6Kex0KVma9vqYWXA4IGeRVmTWQpZjcOsrDnYMVz8r3c3BOPdRimMlwy48t+n3/WvMeGstUbJqTOnj8QuFUqzRuq4yedx9an/ALca4jxIVIPBOMHFcmkNzkB/lA796sM0inGdo+lc9oxktLIzcdTpBqQHCSjZ6MOlSteK7DkY74PSuXhvoxmJzluuKtwXBcKUIGOp9a9CNZtIwlBG5PIHQkNtPQH3rNkDActu9TViRSUBJxnvUMg25ycYHT1rrjOUncwlpEyNSYBgxHQYqhMu5SMfhWpeDeSoUYI5c81QlQhQPzNejTutWYuzSRk3Eec8fKKxb+FtrKW2nkg9jXRXERXvketZl2gYDPzAcYNdLlG6ZnOHY868Q2Ya3z5ZcgckDPFeLeJw1jcOMxyQJuBV4+eemDX0DrSCEmbBVVY/KvcV5J48tTcETMIVMzFFz0HpVLVNo5uWR4zqtlGs0wDKsbKASq5/CsGcKvmJtYZ+UZ9K6e7hkgWRI1XarEOR69zXP3dwqiRAyMApcgn5qinzXs9TmlvYzJFHloGb584AHOcVQm6hyh8xTwQemK0xAQisxBZhkKpyEqrODIFYLiZTwo5DCvVpy5VynLWsnZlWMBGAxw/zMevzVMo8tixAjZc8Z5I9aURmR4gQ0ciHcQCDn2qzcWJhYbkILjd+dK7tczo23e4WsrM0aySfuXyQgGT7k1u2cRt1iI+ZCTkKc49K5uPMKqIxt2kgvmtrTp2jQRsAc5JkHb2NcNeN1dbHs4epPmR29iFdd6FgrruyWxiuq0C9khmWWOESxsdu9ui1wmjTIbYpGZVlI5Ljj6iun0wMslsqzlV3Yc9OO9fKYmnq0z6SDThoexeEtRbT/EFjOs0ewPtbacgk19U/DS8JuNSg5mG8FMnkA+gr5B0tHtLmJIkCJuDK+Mnjvmvo/wCHnibfdtPs2P5auT6sPSvjsRDni1E4qltz668AO76Y8UgxsIxXaiIOAccY6V4v8OvH8BuxHM4KToOSeQfpXqtl4htbkMiTKGXqCa5aEJJao+YxUJc7aLM1lCXJeJTu65HWqlz4dsrgZa2jLDvgVW1nWjaxI6MGJbFNtdbkli3YPPbFehTo1Gro5bSRVvPh/o93EQLfyye61myfDPTp228xgDgCt9de8pwZEyD1UdRVyPVbeRjwRxwa0UcQndMPVHEyfCaElilww9FJ6VmTfDLVVTbBcLwep6GvVYr6B/lLfOBzmpl2MDg8da2jKvDqYtJ9DxK48D+ILeUkgyKvIZfWq1p4W1qzvPNeEg8/NjHFe7mJTjDVE9urNgnNTPFVkuWxHs4vqznPCV1OkPkTrhQM5xg5rdc/NkDFSi0CD5R9ak8vjIGR61zKU5tXNk4x2K6qNwzyabJbRu3zIOfbrV4RcZxSPESMjg17tPmUVYXMmc/fW1rszLaxsqgnkVjS6To906iW1j5G4HrXZT2KyoVYAg1mHw3EzgtxjoB2rRVasNVJlJwe6OQfwLoN2rSCJevIPY1Ul+FGlzhvKkMAP8SnHNdivh7y2k2scN2FA0y5gUgEsB0+laRxteK+ImVGlJaxPPJvhPLbyKIL1+hOATUbeCNdsFJtrtpFQcjdyK9Mu4LkW4aPG4DkGq0Mtw8nzxj2PvWsczq296zMvq9LomjzqRfE9naNsdnkQjAAPT3qG38YeJNOKGS2fB4x616T9umiZjJGNp6Ad6QXNrOqmSJAfTFarHQa96mmDw38s2jgIvi7fQJ+/spVI5+detaMfxls+s8ZiyAc47+ldfcaPYXinMCjjtWRJ4R0a5Zt8SEZ7jvWksRhJ25oWJdCsvgkJB8WNHmxvbauOvU1pQeOtIucFLnPHAJ61zk/wz02SQ+WyocdjyKzpvhKhdWgunXOTy1DpYCezaZNsRBXsmeiW/iGwmUKs6e4BzV2DUoS3yyoV+teRt8MdWtXLwXhJ+tOg0DxFYXDL5rSp1JIqvqVCS5oTCNao/iiezC5HB3Ag9MGrC4l5BNeeaNLqUNvtmBBByTmu70uVnjQn0rzbezla90bbq5PJDjpVOdWVcAcdea2Sm7PUVXmtxycdarEQ/d+6TCotmcve6nPbBmSMnHXniuY/wCFqJbTmK5hMRDEBn4Brury2BzkAj3rivFfhG01WPlFWQc5x3r5+hiIUp8tRHVKDqR9x6l+3+INjfMqrIFJOAc9TUupagJLZ5I2LAjBHXrXznqM11oXiKW0dnAik+UseGr0/wAFeJP7Xsbi2ZwGC/Lk9K+peCXs1VjszjpYhqXJLc811X4m3XhvxRIu1ShfDAemeeK6m+8ZRalLZuwMaSKTsQ814R47uQ/iq/VnUrHJy3frWtFqZhtLI+awiLBgTyR9DXFm2W01ShNLVno4Ku3NqTPBf2mm+yfEGMqNvmE5IPavGJbpiSWeQ4JwN3SvTf2ntWQ/EGEFCEMO5cHkt7CvGpNUEl0VLYJ4wexrsoYecKELLoenSnTjOSTNBrh2VQSXUDgs1MGoyW8yMzlwCNsbuSB9KpG6VmTDhlYkHnHTrT47pZERJY9iuSVduoA6YrshDq4nRzrozSj8QzxPubBG4nLNwT6VIdfkO3gK3JJB49sVieawXe3BxkYpvn7vmxwOu4dapxenKaLmexvR61K2QxBib+HOTxVu38RRQuhILFTkAjgCuUO1UT5yAp3/AIVYLHLHg8ZUg/zrGrHWzE5Sseo6X47tY5oys4Xy2ycN29MV6Bo/xLsp7GRvtCmSKQEg8kg+lfNKTMWSVkUEdNo71ZOpzZwrbflwGXg5zmuOpgo1VoaKtKGyPq22+Ilq/WZd5PAJwT71ft/G1nciR0uF2IxGOpr5OGuXcKKVcpKDkSbs8fSp7PxVf2UxnW5kPyFSrEc1zPLW00maLENq0lY+tE8VpKA6yKAfvVeTxBbmRUWZTIedhr5TtviBqMMcZ+0FkD7iAPmI9K1E+K99s8za0hJ5XHzHnoDXnfUay921zRYmNtUfUEOtKxbLlcZ4XkGpU1pQikPlSc4Ir5qtPizO8QUNsZhkorZZee1bVv8AF8OyKTjA4Dj7uKxlhK8GtLle2hPU+g4tWB5LKMe9W49VXbg4VgepNeG2HxWt7tFdpI5EcEMvTGO2K1bT4oW9ztQyqIwuMk5GfSiVKSXM0CcJapnsovlMmSwDehqb7WmAAucckmvKo/HdnhCs3zOQSd2QR61tWPi6CTcxuo9oXj5utc0oylG6HZO2p6GswCll+Ukc+hqFkiYcgZ964238T71O18g87Qeg+lXV8SweWSVfP1zio5EtGLls7nRtbxFQGUMR0J5NRNplvIQWVcDOAwzzWSniGORFYZ+bOAOTUsetxShf3qgtwB3NP3YRshci7Fs6Fasc+Un5UVCNXhTIeT5gaKPeJ9jHsek337QtlEcKzykZyCcZ+hrnpv2jbi6VvJhaNQC21m6+1eFrFJxgEt6Y6/SrMdnKwVhETzjkV9h9e9m9j8xdGctJM9Kvvjdqt4WjO+HPJIbdzWHf/EvXLuUMb6TbjAV+/vXOwaRcPJ5YBZu4CnirsXha7ulLJDlc4w3Wuf8AtKpPZ2LWHa6DZ/FmpXe4tcSKx77ie9ULnVLuQgPKzEddpxxXQR+B7g43FlbpsUVpW/w5uJcAu6nGdu3mj21Vq8pGiwz3UTiA7PIrlM46Amum0CG6uogcKyyHjjBz7V0lr8L7kxxyeVGyDqVPOfeup0rwc1pJEqoFZedg7e9axxCiuW50Qw/K9UX/AAbpczajGAW3Ki7t5r0ptPktMKercAZ7VgaIkNhMSF2gn5iPWt6fXrfZvLYwMc9c0e1WiZ6MIQj1EJZc7skA45pwYsu7cM5+6a5+68V28bh2k2hjjOe9Vm8V2sSMZMqOo9WzVKcbWaOjlujqCVYEPk5o2Lt3htuOBz2rkm8cWyq6syxqvB3HoKafHMAXO5fLXv1FROThbQOSyOwJHBDAqfTrTy6o+3qw4Ga4hvG8KyIfMRGYk4LDBqD/AIWFbB1xId+Pm9K0jUaV5IFGK0PQoSikMzHJ9fWt20uhFsYhTj2ryGDx9bThtrsMfwk1s6Z4sN2xWJjvAzlj2qZVeZicdD2i2vUaFcsBuGRg1zOv3fmCQA53HPFYsOtyEjk/L1PQ1W1C8d5Ayk4c457VUVf3kzJROV8RyBIHnaMk8rgHke9fNXxQut7ysHAGdowMk1754wuQtu5aRwCGTPWvnHxzcGeEjJVEOW39Wx1xW1FpXmnqd1OOiVjza3UxPz+75yC/at+zYiNNxJ75xjNYpQs7E5ZTyAxzxWzYuZ1yeADjjoK6ab5tGetyPkLbosxRh8rIScjvUcsSpIJM4fBGex+tWQoCnAz7imNEjAb2bafau6KUVa5yuXKzLljTJCjBx+dVnhBxnjvWq4WXeFUBMcdqpyALB/efjkntWLstEjrg+bcz/KaOYsHATGCpGc0qjLMc5HSp1jDcq2QTketINgdgeT0696xmrOzRvF3YRYCnkKoBzmnxosrK20EA5470xiVQjHBGMD1pyq3yru5AA9hXK007miauWVGc9+vPp7VKMqi5yQOlRRPjcC4bnqBjmpomDfeY4HbtRJ20I30JBFheOtSwfvTk8Y7moTIBkLxT2lAGSmfoaiXYl6birGItxzkE5qQfOoz07YpihkUA88ZyKaJMEEZok+WyEoroToo5OefSkEYRyzH8BSqpILDJzVpYOhNU5KWr3M3GTK5HyErwffmnPGvK7QR9KtQ2/wA1PfEQwQMehrKV2iXpoZ/2NDubgjHUH9Kgl02GRNvlRqD7VdJJYgLgdueKZICeCTgdfetKVOyumVzu5zV34PtbtQXQyJgjYeAtYeo/DK2uQhCuYlbnd0X6V6CHQ5AUinqSBweSMc1bg0tGJyV9jyW4+Gi2oeQGWYB/k8sdu3Sor7wJPbhwUYErlHIyAfSvYwu0YHfk+5qtNbq+dxOeuc1hWurGkZJ6nhZ8NakiqPs3mMzlAScDjvVM6bcW6sWiI2HDL3r3efSI5pWlGQxHAxwPeqk/hm3kmaUEMwX5gV4z7VScZJKSsROLeqZ4p5eNuQAzZwAefxFJ5QZ8nqBkCvU7vwPamTzBHtlJJLDnJNZcvw/t/tKlQ6MeDg8VDiteUSVTZnmstpcS3cRiUrgnJz0PrW9Z2RLxtLH5rImS2MYPeumj8GTWkkqDJO44OOWA+tXrXRUE0oG6JgCzKfSuSrUlZJFcvNpsYmlaWZ5MKCUfkn2+tbUsflQ7fuADpnOcU+3jeBFGzEeeM1BqkiwRhOhfIB7V5c5ylLlsehRSiroyLpiVdxjOOFP8657UYlMUkZJYkFvl7Ma19QgRYiWJAHoa57Urh9plRgVZNvNehRg1JHW9djmtREmAnkNvHRsis54ArL537tuwJ/lV2aNwr4yRgnJOaz1LSqC6l0AyDnv719FT20PMqP3lEtQxGG3AyTFyc9T16UwtgiQ/u1Vjtz296sqAkSxj5WYYyOetQ+RmRQ4ztIO719qSd73M1o7FvzEZCQGdiM528H1qG9YOqAMQF5O054p00rQytKCwhKdFHGfSqbB3Zc8RkZpRj1OhpxVkyzFIsUeXQuzHIOeBV2F0lIJZgg6jqfwrOgfy2IEeAvzAk5BIrSD+egb5FYqCQBioqKw6ab3HPIVUhnLIOoPNZzTB5MndAW7jkcVaDFMLKQD6Gsy5kkYEEqAOSAOop0oq+pE5xdxkO0KjH5nbIIHbnrUk8It/kbcdo3Z6flUFs2ycqy/Ljlc1c1CdYLSC0jRJAzFy5+8Pauh/FYhR0ujOn8uWJVBZT97BbORVZpYwSrMQcfxdzT7nduaTGRtwMCokSRoy7HfuOBlcYrrgklqcktHYjSEMwy7MpzuLnn6Cr0A8uLeHKsOdhHpUVpaMkR3fvAOgP9KusjRINideuecUqk09DanHlV2V5mcYVGMZZc7n5yT3qtIZfJCElQnVj396s3xSZkQ/6xVCkjtUUaKdwbJUrgqTSi1YirBSWhGAwQuyKoxxxzt9algAUw+W3mLIAQKACyhQpOBx3q+86xQxxRgIFAXeF5yeTzRKXYUY8kdBI96Toqup+baT05+lXGmJmXHLhdhOOD+FZ0J80B2lyiSHAA6/jTkkXznKhywBwM44z1rncU2bU9tTWmmMihFIUgBWx/OopVEUrbfvDqB396jt4ZLYfvZVeZupVs5HvTpHWaRVVmdwcdep9KSpc3wnRFtbIkigEqBN27GSWY1f0fQp7825jKZaTaEPeqlrY+fOocHjJ9K9e8B6X4c8P26Xup3aiRfuxjLfU1rQpe0nyyN53jDmsRaR4MubOD/VFFyS5AB6Ut3dHzhp1uyJGSCZF6Z711H2y/8AiAJLfSgbPTYWIW5YbS/arOo6RpHgLTkZ/KvdRwAsE3OT34HIzXTXw8aSvDQ44V+Z2ZzBuE0OzEcDeWmDm4P3mPsKbpOkXWs6lHImPmz8r9XB/lWhpNhdeJ9TWW5sFto2I8q3hOdp9TXsXhXwrDokCAR5uWJV5W549BXDToSqtN7Hc5xprzIvBfhODw9p0aLEguTwzjkj2zXc2NmIYlJ42nqe1MtNPMR+6GbvWzbxBUxjOa9uCjRVoo4+bmdxkUXmLnHTpVzTbMvPI7MRsHAoCeTCXbpjpV7To2igRnUB2zkD9KzcuYfMh5TaAwzgenOanEe3LA5XOMYp4DYyEHFEZLMScBcUX6JEKQRLtbJOB6dqtROG27Vxt5AqJ4ADtcEgjP0qSLCMoOWA5yKJNx9Q5k9S9BJsB80k/jyRTtkZYlTg5yB7VWAkZgAvmf0q1HC2CVUk9xnpVOTtcx23G7VVjnPI5K0QrucRnc2eFIFSOjKcbQCewNLCkiPnOGxwwPQ1cNVdoOcnWGNVMbfeC9Ce9RTWkPlbt+TtxtA71Np/mzvcMVR8YyG7e4NObHksXU5AJOOwrrmlFcxnzPuVbWIPFMiopeJQSw6kVet7pYwXbDoV5A5NZ+nzJBI7EEF12k+1PVYpbc7X+Zc98YNZSs0tQcbvUu2U7NJ5SouSp6jHSrU+qmCBo4l3uUyNx5De1ZVsGlLjPluq8EHOfWp0CQossnBQYA6kj1q1LlZnUjHmLqW9zJpsSK+ZnOX3HBBqvbW8mkX5RXKCUFXxyKdY3RYsdrP9elRyXMz3jiQqYGGVZFwVPpXQ2m1JIzhfVI17+5hsPD87b5FeZgoLr1p9t9oi0hLRTFtl6ndzg96oTC1vtPkS5Mm5MsvG45xVTRJltHUzIZlRM7WPJ+lKNW87MShpodAktutlLaNIiSRJtcIM7veoIZ4LtRZnMESDG48Fs9xUctx/aUP2yO1Fm+3Zs6/KO9STWlvPZ2vyPFIJM+buzxjnFdMWnqjn21ZLFbxNFCiSSTzREn8PrTdRuWl1FJVttrxgZUEAmqV5Mqt8pZY15UqetTSwxK1vIbjDuMsp65rOUmgcb6iqr3km/wAsu6s2F7qT0GaghZrFDnPnn5Xj7+4qdLmV0SG02xShyzOTjdiqc00sk87PkTjlvfPWmnfoCV/dNzWdNSeysJ7RofKiY+ZNv5UkfdrGlja3kLW90rRSHkscnFQXcgsVSSFyttcA+bbufkDdMiqyQral0EyxySISqHp7GlKaXkVGGmhduIXkClWAZeQfUU6zmeS0wyKs4cruz94VBHd3aW4EhVRt8vd/WrHltaIGjlWQFeD6iueTbd0W07WHQw/YZh5D/vWByx6D2py2VzLGZHUOw6gHB/Kq8N5+6kjmdUZM/O3P406GeaS4a5upm+zkDEi8EkdOKqUk9iHFpXY2K6MUkizRqrMm5UJ6H1pv9qX/AJSxySJNGCAofjaaguXt55YDE3mO+4scfzpkk8d0VmjnCqTkAjmojN7JmqgnuW5rp4gq3QzOSSJc4BHYVCs6RpIyDOfve5PWqcjieZQ7NPGDwP7g74FSfaIZGZCzqE4Uhf50RfNqtB8lkWpJZFij2owjHKg9hVYSoS7SOyMejLzn2qk8hjnH7yV1JwCTjAq1MF2/upNoU5wx5NEdryLvbRE9isd3cBp/9TCpG2s0lfPkfkpu4ZuuKhuL0fZGdHIJ5DHg9ec1Xl1Z7hh+5iMYPQg81S5XoWou9zUS82lcs+zJ4U0w6snmmCKRMo+9hIO/pWRLeNb2Vw8hGWwVTPX2FZd3qEVvaq7MEeRiqM/JJ/8ArVUfd0Makbu5rX/iGMXAlvWW1h6Fxwo+lcVqvxLsbeCQRPPerIzKipHtGR0yapa9qUEYw4lll7b5OG/4D2rjb7yLC3S8vy7yEsRED8iVDd3y3sZpJaovXfjPUtQdEGbS0OC8QOSW9c1m6z4suGnNvG8jRKmz5uFGPSsI+InunH2KzZmUkkOcDHrWTq2u6pO0Ud09tAoY7Yrddzv+NYJtXS3B6+hstrquse63SaXncSetZlxqd3cxNNCUgtweFj+8KozxPBCk00n2RiCVjYfMRUUd79mjJWMeQvJkbua1UVJpsw63NaB7uRpEguIPlGWEpztHfP1qyfE8dhLH9ntUll2kOx4HsRXPG5EpJWRszD51jHBx0qGVpYZhk/vAuQg6YrZwV0YpuTZ0jazNeSrNK4dgD+6zgH6UwxST3UkkJAEzKpcDkH+6KyrIvczKbaMGQEDzWIOPXAre0zT5QXVW53eYzMcDPqBV83LoyVTalzIuLYT6dMYYQF3DGFXoT1JNXf7GitX/AHzC4cY2jsD7VfjsprhYlYbS4HJH3veui8O6DcROGCmORicyyrkAegrimlJ6Kx1qL3Zj6f4aa4uFubyNFiVd0aPya37fQrmaYt5R+zAj957fSuo0vQ4VG+5LzyAYZiePyrUEJVflOB+VVKPLZo6o2Sscyuh+XGpUbQSeRzU0Wlh1ILE/LgZGcmumCKTtZevrTo7HyFOQRk5FYypq97aGyqJLU5mPS3jKgoAPX0q1FprgMMBvcDFbmzD/ADAMQO9HlbICYiAwbJzzmuWUbMt1DEbTCnCjIPpSJpA3ZfnA+6B3rbQ/ws2wk5JpTGFY4Py9c+tS6cWQ6t2rHPNYBCR1bPanpYqygDO1a0Z0VpAdoC84OeT9aPKKDBwD6HtXPVowN1W0sUW08noMmqs2mjbhkOT3HODWvnlgOT0oZCqdeK8meF5tjZVXc5W80oN9wjOMZIrOns5LbhZSWA/hyP0rr2gB/hwKqywgZIUFh61wOlKDaLk4yMHTtYaHYjuWKHvWuZxKc569+1VbizjfJdBzk9OpqsjG3ZsE7D0X0qqFSXUxkk9i3cLuzg/QVUmiYKcjFSBjKM5pcF1Ar2qM1JanK1JasyrhQflJz9KpXMI8vG3AHf1rWuYRwdu0gnNUriETIFXk/wARP9K6Gu2pF7o4/XFk2rswAMhuM15N4sjNrIqIBOjFlVWH3W9a9o1y2PkFNudzDLjtXmfjWJLcAXJaNVYOHVccU4Rk7o5JS5djwjX9Pmt7lpEXchBLdiD7iuTneG5t2SS2TzehlcbCteheKJZbO9luHQT27N8joe3vXManbWsiRSyRM0kr4I6jHvW7XM0loRUi17xyVzbNboZIypBO1hnOfpVGRnZs+WVAyhA6n3rWu9JSxgWQROJGLEqHzx647VlQM/lkBXRRklic812xlocM30tcaAJTnkuCMgHGFzzXVa/psNxoEupwRlXimWDcrfLjHpXMNBIqPJHIQ2OS54rur67EngA2kqRrOZhKY06ldvUVrBXg0zRQtrY4BtzqihdkCHByuS59a2bOYidkUKFxuL9zWdKzLs+YhSOFHr61Ys2CbyzKhZcZ7ZrkrX5bM7aT1ujqdMu18xB5wJI2szc7RXSWLq6Mu7PO1cnAb3H1ritMfEm8kpJxztzXVWLMDhmaU/xZ6D6V81iYHvUpaanqNjfxiC2PmSFQgDru5yK9k8Cat51rYSIHRjmM49ewr5+0C5kFnGigTFZMYccmvV/Bepi00SSSeTLJcACPPzfWvkqkYwkxyjyK7PoPw/dTadr9i+8qrOEbjOM9a6nxNq2u+HNZlktSZrcj5SPT1rzyx1xPN064jKAMy5TOMV6/e6ik4VpEWUFQMBsiu7ApKrG8bo8zFUY1YaM46P40arGBHd27OF79K39O+PsS2kMc0EvnIDu2+npUM1hZyv5f2eNi/Occiqr+H9PkLK0C5xjI4r9Cp4bDT1lCx81OhVi/ckd1pvxx0S8jUSn7Occq55H41v6Z8S9EuGWNb+J0P3SX+bHvXi194L0yaJtoKy9sng/jWTP4PihQ+XIgYHqeOKKmW4SekXZmEViY3ukz6hbxBptyFaG8QDsFOSat2eqRyJgzbWyeM9a+Uv8AhG9cto91nqflFG4Cybsj6VZTV/FenyrtvTcmPqzVyvI6U1eEhe2nFe/A+s1vZVxtkX29ak/tGUHlg2OvNfLVt8UvFGlOOPPQrgg54+la9j8bNRQMZ7N9w6bDxivPqZFP7NmJVofaTR9Kf2vtOSDjvUkOsoCVKkZ5XPevn6w/aFtC+25LRc4w69a37L42aNetE5mXdGemeTXBLI60VfkLVWk+p7ZHqcLHr9RUy3UTDh+9eZ2nj/SbwOUu0ZmUOAG5rZttbs7lE8qfDHuxAzXK8HXp7pglCW0jtxIhzhgRScf5NctBfjGIrgNjkgtVmPUJlHzMGI54PArBRmmUqb6HQ7A1IYwe1YSavOg6Bs96lXWZPQHnms22ugnGSNcxLmo/si5yFH1rN/tza5DIAByDTk8RWqt+8kCevPSp+J6om7XUtvYRuOUHXNVm0OEjhcZOc1djvoJVBSRWH1qYSow4OfxquSPoNTfQyhpQUud3XpWdP4ek8twG6ndxXTgqT9OaNgY+1S1DuUqjRx0mi3ayhw3GMEGn2lldWwcMCxB+U+grrfKB7Ux4QRnpnmrsilUKEUeY03Lg45prwIcFhux0PetDywinNRvCCeBkVVnFCUjO8uMSlWXqO9XLd0hAAxgVHNCCAccg8UwZjIXvXlV6rg0kXa5trLuUEUm8GqNtOehzgVbxnpVRrznGxxThysr3Me9Tmse9sVnDAsVB9OtbkwKg8cAdazLh8Z7iuCpDld5HZQk7HmvjT4V2viG7iuEcxTqMnHeuW07wbdeCdSeTc8kTfe+ter6kzCNipYsP0rltb1hvIl81SF243Dn8a+py7Gyqw9je6Iq0YX57anyH46uSfF+pSBcb5M4/GpL+9aPTrHgDPOAPu+lZnjvA8WaiVY+UzEq2efyp18qzWMJZ/L2qAecE/SvfzNKUIR8icJLdtHz9+1PeCfxDYSQW/nXUfG7dgDIrwRrmZIvIT5WY5Zy2WP0r2v8AaRgLanaTK743kHaeSMV4aJziJvl/eAgbjjGK9nD04fVYHFOrKNVlxr2QSbxiN0UhcnjNQpqsixIZZpGVgchjnYfUegqGa42cCPfzzzmoBLGW3FeOcqFrZ4eFSNlox0q811NddYYklgAAv+sGTmpI9ddgHMihFj6EdSKwTJOmMnag4VAePrSs6qyOMKQfu1zywkIaM6YY+pDqdGmtRyQwys2QwJZOhPtVhNRiulfIMQWPPLdq5XzTk4YlTnt3p0e7dmPYsm3BDdMVksFGT0ZrHG1F1Oog1WGS1iwctjcM1ZhvYpmKmeNMAt83rXHCZ0UlhviJy23g+3FSrcFJUfaAM4BHX8awlgpSlZHSs1stUddHeHqZMozbduPTvUwkjU4Mq5boCa4o6mrSrneAJOo5/OrcuptD5ahN4VmbcxznPpXOsK4yuylmMZNKSOqNwNoKnkcZB7Uslx5JVRIRLt3AD0rmTrAAdGJClcDFSHWn8uIyB96JtAz1FKWG7HX9epfZOmjuUllyCqFBnimxai8UmBF5shOGZTkVzp1hI5wJAY4yhypHzZ7c1ZOooqYZhGoG4EHkmud0GrWRtHF027m6t60cruJiiE7mR+gPtUkOqSRnP+s+XG0HBPvmsJb8ugdvl3ZYHHAFTxXG51XcN/3j6/gKylTezR0xnTmtGdFD4gntmzHI0CouFTOcjvzV+HxpqFvGsiTP5u7lWORt9q5GSdkUBBliSSW6ipfOKsu47QVGaxqUYySUo6HRFpbvQ7yH4k30cksskpUklSqfecdq0rP4pXlsMvvWNiAWHPHfNeZSS4QsScDgE96QXjAFBlUYYHOce9cssLTkrJDUt7M9jtvjA8RDP5jt5uxAh24T1Nbdr8WwGO102JkE7ufavA4rpi+PNJ8vgDPWnGbdzIhYHrzjkVzzy+m0raC9pJSVmfR8PxZbyl3yJuxz8tFfOz3Mm7mUg+m6il9Tia+2Z+hGnfDQRXLSxnam7CmY8+/FdNpvw9toYlLxrIxzl+35V25t4txLgsxHRhwKkdthRUTaowfUZrJ4WdTS58v+7b2MG38IW1v8ojUOf4lXHNXofDVnC/zLt3YJZRWnnJDZ+bqTT1ycKD8vPaksCoPVidWMdkUo9GtoS3yK4Jzk9Qan+x2/OE4JwGxzVlEZRjaQB3z1p6Q7AGBJYnkdq7Vh4qwva32IUtUAXAGcYz0FK8a43fx9zirKwKNrHJbuR2pTbYBYv1NW6cN7ak87uZtwRCN4woPA+tcr4hupzZE7i4BIcDj8a7S4tk2ZkII9D1rmPENgk9vKYzgjgr/eqOVQY4NvSR4vquqzbpyhaMZOSWzWONSvHUA3chIA43dq7HU9JW4mYkMuDjpx+NVDoSSH5o+2AVr01GMtDVRvozmxdXTb1aRnDnLbj1qYtO6Mzs+P4l3EZ9K6GPQfLiBIB3fpinDRt5XcDu7EVVovQ0WmxzaSswJBJGcE56VbR5ioG8nHQmt6TRFLFiNqkEbFHAqSDQQuCu1R/e74+lYyhDa5fMrK6KGn3EsjKW+YrwSa7bw7cMsnmMxP8PzDismHSfL2dGU9x61vaZaiE4Od3seKzlRjG8kZ37HdWE+EVskk8ZJqa9mwny/me1YNreNhQxG4cA+3vTtT1Z4rR2LBfl6jvXDK/LyxNIrmZxHjzU5THIvy7Ad2UOCfwrwfxfKkkqMQ7FlJAHSvTfGOp+ZdOEP7w4zt5H4V5hr84WBgFLEHjucd66owlSgos9DDx1OQyPMIAJrTtpiuCq5yMYzjisySQAh1XqenetCxbzF3dAOua1pySlY9JrTU08KqnnjrimSKCVU8E9DnpTlQEfMM09l5yOD6mvQjNXTOCST2KcseD97OMjI6Gqc0bITghl6YzV9n3nHRe/1qpLDg5XAU9u9aVUmjSm+V6lZgI9pGFyMcdaZsG70qWTgk7ckdu9N3qWwuQ3r6VlHVNM6L9URggP159Kew+cEZBxSxockenelU5U56jtWfNZlxFjxjOOnUetStL9zZEUPO4SHp9KjTK8npUvmAI25Sw6jHrXNdN3sVbsKEdiC3yp1684qSMb1Dfw0wuxUZBIHFPBAAAPy+lY8qk2Sm+pMpKnBOPYdKepGenX0qHJmPyscLwV/rTlYxkAfMe9K3vCRcEgRemAOtTrdQqMMpkPQYPSqH3h83TvinBeRgdKiVJt3BvTQttd7SNv51C0haTccMcYx2pqghySOKdIu5vl4+lRDmjpINHuhRzJk8Z7Uoye1O8zJx/Go4pU2qTuYA8/nWyVly3J5U2R4wwPPHUdqcvPJPFADNy3f0FSI2F5GDnAFS5NPlF7NCE5xgcA9c9qGQA56ingbs8cUqKMYptp6D5U3Ya/GGXHHY0xUG4yD0IxUoCkHPOP0pM5JUccZqeezsNx0I0O5vQDp65onxJgHBx04qMkRsdowT61GboRsQfvD1qXWjIEpBLFvALcsvQ+lUZbeMlwy/M38VWJrtZEZ3cDHTHeqT3SI2D8w+teTWqdjdRb1MvULJ4ySj7l/h9B6k1ias2bcjYZPlyQDjGOprZurnEmC3ykn8PSue1u5YtGpUbSMM2f0rnveSdtTojFLS5l31wYYlABO5A2McgGuQ1S4/0h4wMFemeK6zUJ2FqdpQMV2ru9K4LVZZGeUtgk8Zzwa9fCLnd2TN2RQvJA8JUllGODnvWdsEMO9ZGUk7GzzmlljIkTJOCe9PEfmTxrlVBOfm6fSvoIrlVjlaUiRncRxlMHPABqWNmz1+uDmoWbdKcqV7YPGPepLbZEVXB256ZySalrQiN3LQScLyxkZBjBxTIC4GCVwMbcHinysksc8TAEgMoDVUtWWOGKLbvQJ84HXdmtFG8RTm3ozQhTezAgA+vpWhhY4C6jno2eoHsKybd3DhWPyu+0cc+1X5d5WQKy5TO8t1Nc01qdEaipx1Q2Rt5Hy9+Se9Z93N/pCrkYA+UgYz9acZpd7EyI0bdMDp7VTkeOa4JYELjAB9a2pws9SXZ6oniiIkWckSOucjoQKbdTgBSPvjkEnGKSK5WPKOpcdC2eTVGS4Lsyldy7vlB6+1bxi5PUwqcsVYVMkc5A6nmpo95MiB2ICgqO1VmVnLOpBbdjaOxqykspfMgwq8AKOBWkkYRdtS087SCPcFjEa4AU8/WlWZYrXInRZQSTvU4P0qLfEzKSDuLANkfw0TSeZKcuvlBv3WT0Hes4xu7G876NDViZ5Hmdg4PJKcfpS7wRnYQp7nmowVtpSm1pUcYLjhQTRbiW3DIeQpyGU8Y96pxurmd23qSu2HxtIBGAc4yabGXzs2hmxj5jwPcmpJk2pAiqzSFNxJ5xzUcdpJEHEgwCfm28njpUq1tStdh4kU9WbywSAGGMVeit0MbOCxyO46CqkFu3nBdyiMAHzGHTPatu4EcO2K3+dE/wBY4H3s1nJLe5t7O+xRdxGmWUISN2E6VYtYZmRcbfLPcDnB71JDALmPO1lXO0Me1dFpWiShFaNPlU/M7AkMB6VFrr3TuglG1y9pNlHDboVtyjMRtDHeXPrXZeHfDUWqXETakFgg5chiFC49awbST+z2MkbbZgMK7jODUxuLzVziSYrFkK6EZLn1HtWvtVBJ2JqSlLRHoWr+OdJ0NPsOlbbu4jUKjxcRofUnvWd4c8GX/iHVVu5wbi4kO+S5bpz/AIVseB/h61xGkl5bRxxdAf7w9a9RsrSDTkS3gHlL321r71bWexyScKfwrUj8P+GLfRo1jto/MfpLcOfmb6V1en6QoG9jkg5xnil0+KC3jUKQze3StKFiCeBgV3wkopI5pSc3oTRQBAeMVIrIrA9h1qRJQ46BT2FV7p1VieFA61U1yrQ0i+5PIguyEUZFbUSDZ8/BXpXPaRM3mvMxzG2AK1pL0pgsQuPTmsYq27FJ2ZcRzG7ZAwf0+lLGY2fC4LZ6VkveGNdzMSSMjNNj1QJITg49aLdUNQfc2ZGDuN3G04/GnpcKOMjrx9ayk1NJGHOAMng9angv7fDbny/VVA5pap3kLVaGuspizKSBxyO4qSK4LR71Oe+KxzM5ZjkhOozRNf7QrF+McKvGa1g+boHLzamuZWuTkkKoPrzVuBFU8Nk+p9awonkhXeFznnDVZi1BXjPzMHPX0FaKTg9zOUGzRBeHPlylC5x8vGatXM0htPMSVGX7rgHkH6VktemQKpCkdip6VAZyAyhz15Udz70OUmQo30ZYtJEllnaXI3dNvbFTPDsGQ2RjOOlULO6w7hkLYbt1rTTbLFuX5SOoNaUo+0excvdsMimx8qgq5HQmrVxFJc2LMZcMgC5x29KgikQFcf6we1RW8n2eSXLkFyd2eh/Crva6TIceZ3Bb690iSOS3txMQCrJJyCD6VJLqMrtGDA0DZ+dTzmpPtrRAqMOOzdwac7l3M7gscYJPeqTatqUlbVolv5n8xZouIxFzg/zpltOuY7iR/KjTqUGS3timsWS1MOBtk+bB6gdhUEcAUSrIDHERncOxFaKet2gilazNiXWrS4ZTaO5Yg5RhjFUSZ7UrJMzSK7Z2bvu1TikWNO7MTnIXNWmgkuytwZCsYwAoPXFTKTk7xJ5EvQvQML6Y4XEZX5BnpUE1sLu5U/vI5QcDJ7CltNREQIIUxqp5UYYGmtdSXUQmMbK5yAR1rTW1+pz6xZcWWa22XKGOSKMFWU9QKrT3SzyJcx5a4IwYNvX0yaZbvbsXJdwuAQnTnvmnXE8slxDLEgMgOMDjPpVKo20EUr3LU811Hp5RbZJVjUmZcZK59KklsbCDR0mfLEEMWzzk9gKhivb+yuH/AHEqQn/WZGPzpsljvu4pGIYSHcFflcetW25fEjO7QixKE85pMRIMMjdaiW5kMO63jVVOflcY49quaiba6jlSVwgk25C+3Smy6YsiR+VdIyp8oJPQ1nuvdLjKyuyhLbyW5BcfIRy2OPpmnLcPZRfuSHlLfdbkY+lT3F7c20TwgiWI8MOoHvVFds8u8ZSUdRjjFctpXuy78wsYdPNYPtl9MYxn0rOSFYnbAOCeB2FXTeRzygDhg23HfFOndIxgjBXoKd022VGTTK4YbeBj1Pc1F5wVsc49aa7JsBGd+eSTVfzCWZmOF7EisXLldlqbxdtS1LdAEHK+gB9ai+1rK53/ACqB1X1qhONz5559KjMqxH5/xxTjN7IpRuia6eOQPhCi9TzVT7QEAZdrJnqDz+NVry7Iidt2E6e+KzJ7po4F2fL2/wDr1cEt2Vstyxq2vrErhCpbaT8xxtrlH1aQI88TCRgu0SSdE9TVa+umubl57khbeL7o6bx33VzOt6pJqLBbeXbDF8zLGPl/GtHL3bLdmFSI681iK+1KJI1xsXdJI5yZWH8vpWVqNyupR3BupCbdDiV8/u0OeFB7mq9jbSW9vcMTueeQyJ24NZ72QuIXt45Xkswcy7uEz2+tQ5cruzBKwy98TfaJJrS0ZLa2CeWZyuS3sKZYPBYJFJFJiY8c/M31FTtp0T25l8kQWsYPEfDP6msuWxhZVcTeZAxC+XGTuDf3c1HMr7mad9jUmuRd3KNL+8lI2iSQ/Ig+lV1a8klae78p7NQQkeAqv6Eiq96FiaEOvlxoBsRj6etWYr63luJZ3iaX5QoUD5RjvW0nommSo66iC3a8QNFGtuGPzAcfL3Aqzpmlrd339m6fbvKZAczS9VHfJqSET6qF8tEjUZyc/wAq6vwloc81mkTO8QeYlvK+8V9CaKdVt2iLlTdmR2eiWloscNraorINhm68966HSPCqpbXHnKbmd2GzeMBV9q6nT9Lt7ZfJhgCJj5VYZIrfstLyybx0H8RxinZLcu0UY+keH1ijE0/LhcDjIA7AV0dnbyfZ3UkbN3Cjpn0q5HDF5YG8Eg/w9qtRwmIAlQRnjND956md7FaOERhum3GWAp4s0eHdGCAecdOam2KsvHLEdB6VIjEp+OTVJcj3G22QCIDDFcHvSuvyEZGalfD89R60kiAouWyQOCB1ptX3Hz2K2NqYABPXNNxg8c46CnPIFGSCaieTYd+7bj0rkkrpMu5GQHcsVwRUU0rBwCcj+VPkkwwVgc9Rk1TnJSQgnJrnu5PQ2il1JN/J3DcfftULzMSzGTJPTPNMluBHjAJWqk8hLhjxn0qGrfEik0TC4ZHJHXPOO9I9yBMHfJH90HHNVXkLHjiqF7LIrLtOBnmufkcleLNk02bjzCVCRwc81DLHuXAJJqtHOUi2DOfWpkmXhS2MDknua5p0b3uXz8trFKeEkkkFj0qsLUyEktj6ithjlOny+tRqFzkgY9641QtoiubsZeCRhRx0zT1i2AsetWZELsW447CmMM4zWsPdloZv3mUJYxuJYEj096p3GACVAX0FaUvEg9O5qpcRYbLAZPPtXY5qOhnY5vUYvNRuWUk8la8/8URRNaXUdxbtcBgR0+4PWvS7tNuTt+WuN8S2plgnTjZKMZJ6VcZbI5qkI/EfOniDRbiFpp7EReQrjzLaU8sP9muIvUbckigr5rlWD87K9b8Yactpdr9pGEA2QSI2QT1ORXBarYG3QytIskajopwcnpxW8pJO9zJaxu9jitSeVJpmlkXbsKIccZrHMh2xqcxqQAR2b3rb1d5LSSMywmRGB2ykjAJ7H6VlyQxTFWRmIxnnoT3OK6adTmjdnLfqxyRtIjLKhC5IyO4rYltZZ7C2uYnV1XMLbV+YCsVY2LDyssy/wg/yrotH0+afR51DvC5YFSei+tdyUZI6Ic0n5HPXVtsiQyybElyE2/eABqCMRNKEVy2zlia1fEbgottBCHFsu44bqT1INY63JjREdlL4wFC4J/GuWpG+id7FRjaWhtWF1JbM3lSsmVwSPu57V1enzrNMEVxJIVG7jv3PtXH2sywSDeHZWGQka7jn1Irq9Luo5USb7QV3kK4C7SAPUV4GLg0ndHuUuVWSZ2GkkhnaNj5gztVeOfWu00q7dEymQ5XJYnjPeuM0e7hRlMZDMGyEY9QO9dlpdxE0cgA2tnI4r5lxs7tXOuavHU9F8P6/ctpbxTACQgFXJyc16BoHxKvrOOGCNjIPut5g4xXjFjeoJArSBGGNi85JroYtSMA8522heVx1J9K+uy2hSbi2tz57EKSuos9luPilFGYkMUf7pxuk3YBqe3+KFhcMrLKgeYnao6YHXNfP93qRkZiHKhiThuuPSmpqMkajBDMOBnsK+/hgYSjdo+cqTqrqfRi+OrGaEhZQSAWbb29qqX3ia3uLfbBcFcLnjuTXz/HfGPDp+7YHIVWPNW4dVuI2BkuHfODyeBTeW0t0yoVai1ue02HieSKZZYZQJVJRuc59TVu38XT4Zmlj2h+VPevDo/EE+xsynjoq9/UmrcOvTx5IuCWI4x0+lRLA3XukKpKz5j35/EtvLYJN5aD5sNt5xT4dVsZShnibbnr0rweDx3eQW/kNhwSS2R37Vo2vj6WE7ZVGQOSen4VhLL6lrxCNZfaR7DeWGg3RyiiTOQGTnB7giqjeE9OlwbedoyOMr715rp3j0QKRKcOGJUH+da0HxAiV1w53dSrcA1Hsa9NcqZMpUW7uJ16eBZ4Az2946nHytvII/Cnwaf4msVDWt/NvHQlsisbS/iNatLIFdy7jAZvug1r2HxBgIYSzM6h8ERYIFc/JVim5RTOeVOhJ3jdF+38aeMtPcvMRInRfl+8a19P+NuvWjMLuxwCuCc43GlsPEWn3sUUkcyM+crE/J+taey0uJTvihkkC9MjgVyyjSafPSRpGjy25Zl/SPj6kvkm5szEwOPnHX3rt9E+LtlqVwIlUEHLEEcCvOm0CwuyC0UZI4O0ZAFXbfw3b2koMW1VQg8cE14mIpYZwuo2Z0KlVWnNdHr0PiCy1VJABgLgkjpVHU4I5LebDFioOGrjtLjOnXxfcSm3kZ4NdBbXqzLNGxIJU4Br5aypztHYupB8j5jP0PWJ5GYbyMNjAPWuug1V43XEh2gY5NeW6ZfGPVCiybdrEHPTrXoUE5eANgM+3tXp4qhTUVO255uGkpO1zpLXWZQAd25R39a6CzuROu7ODXDQyFAhQMy9CPet/R5XDAN/Fya+JxF4TvE9WVO8bnSHkcU1s+mfSmAt1PNDbs9fypKo2tGciVgY+nX3qMvTmjaRTxwahZWB6VLr1Y7GkbDJTvOMcVCVAJwakYEZzxUMkgi69655ynN++dCsWLbIYYyfrWoq/KOwrCGoKvX5T2zV6DWreaEqJAXXgjFephIJrU5qybZdLRnKlhnHSsS7lj3ONwzyMCqmoaq9sZCHwCPlrnRfu7PJuznkjOcV7awsMRC1iVek0a18gVFxINpJB9a818Z3fkQuG+UjJAzjPtXUXuoMqEiUjGSAa8/8AiDehLaFXJJbn61xYfCSwtePK92dzqc9Nny54pn3+I745IZpCw3fyFS6jIfLtkGC0g4PXHrWbrUjS69cZbcYpmALHrk1Y1UeXEjAkOnI45FfYY2PNyuTOLCe7CTR4D+0DqQzBIGKkSFQcdB0JrwtnWFGjikWWLBPPJBNew/Hi7uP7QSGCMFJHHmFz91cc4rxvDoGIXKZORxn2r2qSXsIKLOGSSqO4IzIdyjLdBmmNL5eM/exg49abIRKM5IxzjNI7iNFJXeCQMHuaKbXNdszspSuxWOI07pu59jSm5eB2MewsOmVzTHkO3ao5XkgVEGbIYjGBtBPSt5RUrocEvtE/nAsCRye9BJMxOOi9aaCWQcBj/eHepEjcOQW+ZxkAnAFcvI4aXHKS6BGSGkbJUOMGiKEtHgMqru3ZdsEmmBCsgZnySm3AOfxo8vI+YBxyRntURn7ySYKK3uTROTCxUjaCQSfWiQBVj8yUSFW3EIMHHpTCHTt8r84zxmjAMfP3wfm28gV3SppQ5rApq9hzzbyMx7F52r3x2qPeonilkyyhcbM9PrTxtIXOUPUOvWmKVdzu4xyWFcisnYSqLoh8UpJnxJ5iF/kDdvagXH7xQpJ/vHGMe1MZ1aKJTjdyT2J9KEkZmVBHtxn7xpONtbFKUmtCQTSeVEfNZk5G3PapjcStJ5vzbyv3s8gfWq8aqMjkD0XrUZLsCxOE6YPBqoUlJXZaqSWiZdjvJYxhZnXJye5NTxao4Cb5HZnbaM9vrWU0ghiyuXJbAHpUx+SLDMD82QAelZSo05rRXNniarW5s/268hRJCqqrnK7fTpT01mMTPgPCyIWD9QT2FYMqSHKgKuD8xLU6MZjJVyWHVT1+tZRwcJaGkcXVVrPQ3ItaiMSGVyszdQB1qw2qRyI6B8KuCZM8gmuZt533JIu1h/tc5qSSTyc4Yyg4ZkBx0rF4PW1jp+vS2Z0xugxzh5P9rPWiuX/tKa34muEDN8wXH3QegoqfqMjf64ux+2YgDsDzj19TTkhMYBwRt6HNOEgIG3O096HkGAxJA9O9fOpJmKshwgUYLAsWPAxUqx/LyNm0/dz2qq8rfKQflzkDNMM5DHI7nrUyV9UKxcZ0BIA2nrjNPJGOo/E1UMu4rnAA5HsaRZMk7vl56Vab2BdC2JgAMAHBOR60SSrhUVVzjIOegqrgqB0LDJFN+dASewx+falOXu8o0rkk8xAdQBu65rD1Q/I0jBnOMBRwAfWr1zNiEyZA2DByeprnNZ1M28Ds7DZ6A9TWMW5aIpN3Ma8tPP8AvAEjOGqqLXZjpz0Pb3zWRqnjWKMyIE2cckHn8qypPHkeZUWURxoBx/OutRqJcyOiMo730Ose2TJjfrjPFOWGPODhSOh9K4h/HEUpkCsrDpuBwc1Wl+IJaNot8eQMBy3erUZzV0U5weqPQjGjKoLBj39zT18no22ML+teXXHxDeZVR5ljC87iOSRVdviCJSN2GPUEiqnh5Xu2Qpp6pHrivEsyqrKAT2PAqX+0oYCRlcg4O3mvGZ/HDtKWeTy22hs9hUEXjKV9wFzLtbJ34qXT5VqzVa/Cj2t9biaNssrkN2bGBWdrmt5tSBKjrt67uhPavKF8SzyIRkMD/FmpRqHnwrnI56Z64rCdKNk7nTRUm9ibWrzz5mYgD0AHp61xOtfMJCpwcZ3DgCujuS8znvng1gapnYyZADHBz3qJO56cIumjltq+YVBztPWrtshJx0PtUEsLK5wBu9zjNT2kTMRycjq1dVLRG8loaUZZxkkhlqSTBGSeBzQFbYNw2j60MMEc855zXTG70ZwS3IWVWBHFV7jO7gZHSpZCAx4xz+dVkctI/OAp59Cad1expB9WQNGQQCMe5qLLJuyM/NjpjPvVidxKQGAIHrUUhHy4O5sgAZ6U+ZXsbwGtiSJhu2DHOe/tSKMBdvQY6+lOfa2Qw5zzQkeACDle5PWsZydrNm1kxdnmY9c5pzvzjr247UiuMEYKn1IqSMDcCRjHIJ7muaL6WCzSH4ym1R0Gc5604K27HUn9aBHvG/BAVsH60uwy8n5RnPWkouOqErkoYDkDacYb60qrn0Gec0ikjEbA+xHcUrRDf04781jNNO4W1JAgVeob6GmrvYbd+F7+4NKirEoCjaBnpT0O4k5xiiM22Ty21QkeI8IFPA6setOWX5mOCPpTWmBODkj61GblY3A4Y/zqnJN+8SoO5ZLAnIHJGDTAwcAk8L71XS5bBfHIySo6CoJb6KFgGbYrnAyOprGcuqNYx6Gn5hGQTx6GgTKxAJGR0rBfXoXm2JKmMNu3nBFYt942t7KEssx3Lw3c/Wobs0kK3c7ZZ1dgN2CenvUc98sZPzAkDJ+avOLv4irHOpO1wkZHmRnkE9MiuYl+JsoEgQK823JBYBVx1qlCpJ2ijP2sIntDanEk5USr5hTeyhun1qheeKVsYpC8iB1wU75+prwbU/iDdXfmDcUdsfv/ALu78vSqL69fTJI4mZ4Nu3A/U1v9TqW5h+0ulZHuc3jtBuVpoWGc8H1rL/4Tm2k4M3nNGp3FTksfSvHor25mKqzgxMMMSOfzrS0yRIrlnOwEfIAepPqKyeDdO8rmqblvoj0qDxLDKAqTeYuf4hyM1ZN9I4yrEgcfWuT0W3eQRg5JfOWHOK62O225CneOxz1968XEpwasaKWq7DLh/NIbLEDkA8EVmXrxt8rN05Oe5rUliWOMt5mW/u9K5nWY97thd7Llsg42isqcXOWrOnlT6mbqdywtHQupLscAjoK4LUphdMquWXaScKep966jVJ5oyACqkLyCevvXI3M6iV2UFWzglRzX1GDhyq5z4i0Y2K8sqqUG3JAywPIxT4I1mYAsNin7uaYJMSvk/KSevXmmQ7iI1yEGeG9q9W2mhwqW2helK3A3clum4+lSRvD5yMypHsB5XqTioEUNGzbgcnAA4P1pxBPljChu5B61i+w3K0vdIblpTBywJAJIxyTTFC28IDAAlQxB/lUk253ZmcqoGDtGcVC5FyVCMpONoJOMgfWtlqg57s1LUIUB4ycMOeRRc/upc7gC/B7/AImmWSxmNywKPGoAxzn6UjMvRyA/pXK17x0QjF/EQPFmORVAMjc5zhfzrKkSQzlP4l/unNbF0223ZWDbCMEqOlZMbOSMrxjqOpNddLZsio+SyHNILfaUXDn727mq8QJfdIpIySdozipBE77mIwmcYJzzTUiliUuEJy+GYdAtdNrbnDNuTHfZ1liD7zHKz5P+764q3cxC3gWKMHLD52P8X4VCGVH4wHYFg4HQe9SfLOV3MS7c72PWspNjppNO4jpnKhioz8o9KV4w0zBAcbMovYH2pxAWPzWkY9do7H1qMMZNqK252Pr0FSrlc32SeEyRxlTyWyx9qdIhijLqFO8ck9ajJUHhieNp2nJNPimEtxGsu5EGQecduM1Dve5cLXJ7WEoWYsdxG0fSpBbyeeyoxkGMk44FS6dBMzxxFFdmyA27mt/RdJNxOgMZL4PA4B/GuaU2pW3O2EUZlpA7oUVAxK4Yn3rR03w9e3dwY4oTIBgqDwrfU12OkeDJEmVizIhUgq4ByK9H8MeFYrURyy7IIVH3pOdx9KdGDqyaFUmqaOK8H+Chpkq3uriMQrGdig/Ln3+laV1r91cwz2mnQJHbligZYwC4PpXa60iXEaQKipHGTtJ6H8Ki0zw7FBcie5cFY/uJF3Pv9K7KnMkoR2MfbJrmkcr4a8HXOoyxmSFWTadzEcrXoHh/wbp+l7DHCrMpJZmGTVo69Z2Qjgin2kjBQLg01L/7Rx5jRxgnlRzWqpQpWlJ3Od1qktVsbk92YI1SIgv/AA9uKnt7jyUDBy7Y+bd1rnxLb27liZJWxjJ4qCa/kZN0Tqo3dTxVyqK2hkpvqdZbeIJFbyhIkYP8T9M1tWOsSiLe0vmLzynTNebjVoCVMs439ck8A0z/AISjLqi3ExUNwNhC5qou9kldicmz1aLxJ5hUplVH3iarXniJYLSQS/61jhea89vtXMUavM0sqA48uMcfWso+LrZJX8+0lZkx5R3cE+9dU77dBqo7XPX4fFUUEEapKu9fvMKn/wCEpExIOEQjJkkHP4CvIV8W3Es0gjVRCF3ZdcAVfs9Xa4WSaXV7W2RGwVcct+NZtKSMZSaV2emnxDawxEKS5J5djwKYddW4TZEm8nkN06V5rJ430yHKJNLdSeZh1hTjB9M1elvtXgjt7jT5rCzRhkC7mAfkdxW9GgmrpkrENaM7WXXrgRNGCkakc4HP51Ys9YjhTdJMEx3PJryb/hJL61DxT3lteXQ/jjb5D61pR+KoZIsuQ0x4Cfh1pypJLc29vKLvY9VfxMpjJDK5HGQ3P5Ukd+0xV8kv7HpXmKeILoEIlukQbB3jqD71KdRIlElzfyRydGwcCs4QUNTojWT1PU21p7Z1UTEnr1yKq/2pNO5YKeuSd2PyrzmPVPscuYJRIcbsyHg1L/ak0jqJLnzON2xOKzfvO5Lqa6npkeoOpDBwGH+1VmTVLpkxKkZUcl1615tHq0kALpHHtYYBL8n8Ku/8JNcXCMFG1sYxu4FYqW6T1OiLv0PQdK1Mt5jiQcMDgnNbsOorPlixBA5zwK8h03xJJYyBbmMyR7t2U457ZrtNJ1xJyBkZZclM1rRm+WyFOKvc62O7yxO4ZpWuljYZ+Yk+tZ3mrINwG0dcA1K+1lHAJ7GqUtSlHQvK4lkYqeBzipXuSuMkY781RiYquf4hTllDMAwLZ/nTa8zNpt6FqOdnZuTjg5qaO5llPkMeCcg96r+46j0p8dwQR0LVPNyOyYSWhM5MRYhjycYqUXJRI48fLkkjviolyqSMzcnJA9aazgKM8HH5VtF2i7k20NS0uIIpWiOHidck45UntViFrezjj8sSEb8fP0HvWEkM5jWSJlLo3BY1qRSSX0chdhGMYKoOprWE+XVmE4PcpTRubqR4zmQsdpj9M02O+lSXiZ47hXGF25z9atIj27b0BwOCCM8VNfR217GZ1byGbAUjrxW10veHGSasSvqN7NN51wCG3ZaPaQKsDddzxpJKY0k+8EH3fTApkCz3MAJuo3RAeX/lVK5Vt6OkhUjptPStFF/EY2UtBdVtRBdqAp2nkE9WpYpmiiISIPHzj196ZbI0Mat/rSPVslahijlt42ukuSrBvlTGc+uazbffQ0srWZY+2RypI0ashUfMp6GozdC2slmlQxl/mPqB2pkmoG5Jdwiy7cEqMEn1qneTs775mBJQKQB1PrWU3y63J5HfUbNfW90weJwGY8nHWnAcEAk49+tVBGI8svK44GOlNWcn1G3oTXGmt2aW0sixIAvfnvVW5LHaAQW7AmmT3TDJ6DvmoBK5G5iASOlKNk7vYtLS5JJIIT82Cc4xnvVTYNm5m78565pZZBsVV/E1AzfJ+laR0u0XruVr+NW8tAPkB3b+5rNvxMFKRhSrDHJrUZ0AAYZ+tVZyoPT5a2ula5N2zgNdRpA8MwEoLbRsPBPpWUtlNCfs1tEAHIE0i9Fx2967S504TSrIreVB0RMck9yao3dtvRkUFcggkdfrSceVcyE2cZrd/Fp0Dxq4a5Y+WAOorOsNJKx5uhJFbD5hCehPqa6VfC8DXqzMgn8vJAxyT6k1dvdMmvF2JEZHbhc9Kya50m2Q4pu1jipGF9qMavGwt0G6NDwWPTOKsJZvaTSW6xnztu5NygYz3Fdvp3hOJWkeUMZCu3Pp64rS/sCOHHlxgE4BZhkgD0q3GLdk9DHls7HmlvpMdtNhlFxckbS8nIB+lXR4ZQypLeM6F+SsY4Ir0Wz8OxRkFdqg8FnTlvrV218OxxuJH3SsDx2H5U2ou6ix9bnO6L4VF5dxFIFtYIU/du65DZrttP0r7HEqrECf4mUdasWlnKWEjKqAHgHita32jCpwfXHJNVBX20MZ+6QW9snXHPv61qRWXmGMMxJY846io4XUu6MApBGd1S+aYZDh8Ad161rFrms9TKUuxceC3hmZhEQSCAAcY96imuFXyw3Kk9uoNQT3DK37xmJ4AJ61GblYhIJGXIHBPOPpSlJ/C0K3UkeQQyku4SQDpUiTEgITgnPNUJZ0M0hz5hHNI9+IFHQk+pFSou4+Y0GmVHWLgZ6k0yW5GCB0HvWLcXqOx3SASD+DpUYumMSggqB1xxWj1K5U9zTkuQrABldcZPtUZuDtIZVaM4wazFuVJOMKfrVeXUBE2C+B3/8ArVM48itcuNm7I1tyMSwOeagZ495B4z0rJmviV3Z2A9MGoHvyvKnLD1rk5W5eRva6sabzDcVbqP5VBLIFOGPWqbXp8zklmPf09qZJcd+p7ZonHldiUmmTyuF4B5qn55LfvEyvsaSVmbnnBqJpMrtJA46VnGNnoap2uWvOBPy8D0qQy4XPQY6VlCUj7tTxSsU+c5rNxuHNd6FyMyyzBxcSBB/yy/hq6m5GXOCB2rOiXdghsEc9e9XUZtwBYke9ckoWuaKbYtwPxXqecVAS5A7Y6VZdWZcgZHekMG4DBxgZ+prkUXF6Gi21KcgPpUEkRORWmsRIHGaglXDc8YpvUSMK/tgq4KBz1wTXI6/AX3xqAFx81d/fIohkZRtYofmHWuS1NARuUnO35tw71qpcpnJKSPn/AMd2gtjNdqwkRQXeMDOO1cDP5dynDAqfmJxuyO2a918ZaZ9qZ40iWOMrkyIvU+9eIavpklndSxyIkLoxJEZwGX2rplL2lNNnEna6RymowS3SyRjaCOXjK5+X1Fc5HAYJR5cZaPbhXZh+eK627aS78ubc0ckQwgAH3ff1rnrwr9uk2BdqjLBOFH4VUFbVERjrZmfGrSuHEYLnJJHGPeut8Jg3StaFDggyebuJz+FcnOP9DeUtsYKdu04+ldv4FjkjvLJIEacLCW3Bx1I5z9K76UXUWjLqVEnoc7r+nTIZVzF+6fBdV521hrLHHEpVAeOGcc16Z4j0dYhdRmc27S8lzzt4rzLarxlv9bEj/KwP3iKv4E49TZyUtUP025kjkMiEQHGFbPGe4rq9KmR4/M3h23DMaHJJNcu0ryvvVQQRkRqeh+h710GjMqBGyVcr2+8W9K8jEpuN2dWHv1O30SSKORPtAKsMhWA5yeldbCxUxI3UHHWuJ0QSSqvkx7nAJZQctXYrma2jLQNE0cmW3MDnivk6t4y0PYaTVjooWO7dsw3oOw9a1UvRMFV8ZAwoHpWFZ7mwQxK7duK1vsTxyx5P3egr6rKpyvFNnh4r3dSrNcFZnGCCOpYdaBcrhghznHzYxVy+gMjjrI44PFUPJC4TlxnHy9PpX6ZQlzQVj5So/ebJo7rBIx83qTzUrT8Fy2AOCDVJ5GfkbVK/KOP0NNmn5EBZQ6/eAPWupUXLVGTba0LjXZyFQDb1IJxQbh1ijYMAedx9+1Z2H3ZBwRT4WKj97yp6Adq7qVFJajWvxGsfMkiJQ4PfnrUMsux28skBhuIJz81RwXG1D2oJ84Md4BAzgjmh3crWFyXepK0pjjPzhi/zbi36VaOpSz3CCUKihcDb1BrFkhLW6x7yVHIB7VL55Yx8kBRhge9E6Kav1J5ba2NaS9mEKKzh1DZ44Jptpq0toGEIKZPJ3VnxTNHEUTBwON3OKVJt/wAufmA5NcsaVk00ZunpodBa+LL6wAUT+YARggYKjuBW5Y/Ey6siwkO5AOGkYknNefvJ5UwQnI7Go1mZ5N2SEAyAOCSPWp+rwktYicUvU960z4q3KsUjJKgBlYthTXo/hnx0NXRXbKzsBlVbINfKuk6msd00hIVQuFPUmvRvCWvIksbgsqRsdzE8g+1fNY/ARlFqMdTppTdNe9I+k7PWGdxG7FT6VsWl1JucoArjuW61xOg6lbajHBKHAd154zzXRRF9gByy5wSO9fmGMweIpT+E9VqM4aMr6na3WmX/AJ0kYVH+YHHBNdXoGuJNbx5cf3ffNZVxO7w+TJllXgbucVkaTO0GoEKAdhGAen5V0PEqVFQmtUfPSw8qFTmi9Geo28wCABhheT7mtbTbzDkA8Drn+dc3FKwgRiMbuSKkhumDEZxz618Tjav7zRn0dKPNT1PTIpd6A8EeoqaMqRXI6TqkirsJyBjg10qP8oPrUUW72kcE6fKaUabhgVKIFPUZrLW5aMrg8VL/AGo0YGRX1mDjRqfEjiqQlHVF42cZ6rzWRrdksURdOG9Knk1spknHHp3rK1TVPtLKp7+laYylR9m0kOlz8xjTyBfvcbOnPeqcd2wuOGKr124/Wp7oIrNu4I5rLWTMjHGMnOTXh4OPvN2PTktrlvULkncQQy4ziqAYRqxO4EjOD2FLcsGjIwFYnJOaRWBTaM528555r6fBr3WrnJX+JWMrVJCsayKF6/Lu6mvJPitr8llJZxHLBtylQeD9a9S1ts2hJ6AduDXhPxwnaS/03bhdqeuDzSa/2iMWiZSfsmeO6iEbXGUEFWcEBeeferetBg3lAlnxk84BFU5T5msIgUF9wLHHap/ELN9sJOcBD09a9LFrnlEvDL93ofM3x3ile9DM6tI8g2xA4wB2ryWUMrZUZYHJT3969R+Pf/IettwDgfNuI+YcV5azqE3ZZSedpr36etKKijzqrtNtATtOV2oxHy49PpUKkBn8w5J6t70rbmAIB49aafmTBRsHuG6GtJKMocvUxUrPmHbxlFLqiqfvY5b2o85LpSVBTHGCKVX2q+0KzLjAY4zQoDhmZ+f4kHIFUnCMfMObW6EWUIViHy55Ujvj1qW5IIVidqjg+o96iaPz8KFB4IUscYpVkaOEdDjghueKifLOOm42luPVAkiqThcYBz39aWNjvKkh+eCO4pjywSzGZNzSnHBXgU6I7vnztwSD7GsoxitXuX9kSMozAAPnkYY/qKVQjOyCQxNyfun5se9KjhB5iICM9Kb5rNIfmK7TwAK3dWb93dGTavoPY5VcKE+nU0rOWRTgc8Z9qahYOwJBB79xQEJwF+7/ABbuK5pJJXiGikK3QEEFxnAHUUZMwzkKx+8x6/hT3KEqxX5gNuV4wPakVlL8KSgyAK03juaRm+whlUqxOEkA9KEkLuCF3qvLZH8qGkERYOMBuRu9KaZXAEYAUAZ3Acn2p76IGnJ6DUKylotrKd29XPAHsac8axvhQokA5IPX3oRmCZzkbeM9TTyzEYHT/PepUJJFfBKwxi2BJKv3j0JzSMuXYpxxgr04pPLTzXU7lx91lp4RlCuW3SkfN3xQ1bYfM0xqkEoAhRMYC+lDKQcsVIP8I70D7jKeG4wacy7Z5Nx+QAYyaiTezNYc0rg87HbtxgADpRTwgYZIOfpRRoK3mftexzhSTwemaacsD1IzjjtUAkJxgc80mSEAyRg5r4z1PSuWTwAfQ4x6UmcgjcMjuaqGfaR3LdB2pzHzQQSQD39KltxG22XFlyg5AxxyKcCB8q5ZR3IquQNxIJb1Bpy/Mi7iYxk8Z61qo9RaslaQpjAyc85pjEIwOST1Pbmh3XIU9AOtRPMuzG7OOpPpUSaV7ExTsU9QcuCSQDk/hXA+NJ1W1LFizFTxnGAK7TUrkAfKASx6ivN/HupRhdmQp5yCO/tWNGT9ouxtTV2eS6/fsu8k/KcZGTn8KwZppcbXfcOvHNTarqJklTGHOWDHvxWV9rCzBFQhDyPf613zqPm5T16GFjFaoulzINuTjJJwe9MjMbghgF2/xelUTeMWbaCo6YNJ9pYKQWBBGDU6xV0zujQha9jR80bQN/mAfxU4sQwyRjp1rKhuMAgMCo7UkVw0UvzDd3Ddqxk3e9wVCKexqx3Ac+o9+tTrPuOAcAcHFZAmJUc7celW7eUsyrjOc5JpQld2L5F0Ny2lyxxkA9vStW1Y7QCcn61jWUeBWxZxgY9QPzqWyWnAfMcr14rMvYN4IxkDnNbbQ7uB3qrdWeUIB5960p022KU3ynIyaaRkn5jknr2pbeF1VlB2itme1fAC4HPOfSq5tiB1xmu6FNcurOb2jW5HE6gbQcYH502RhzkgcVL5QTCY69x0FMliOCG4KnrWyXM7yCM02V5dvkuWOGKkA+9VJGdI1UgYA61YdmkIyoXb1A6VFNjgEHrkZ71FoN2ub866oqthyW7jjioXwzjIPynNWWxlpPudj9ahkZcEgH35/WuaT9/3UbRalsRmUeZ/vHkCn7WYsSNi9uetNUKeQO350gcuMMfu9BSm1b3jVppKxaEgJ6c0okXbtYcZ4PvVUSFTgdajbUkRGAkHPB+tYOrG25tGLsaik+YMsFXGCPU+tCyKFyD8rcHdxisR9TUncSiRoM72b09arXfiuCJkOUlDx7hg8Vi6/RBypbnShgj9c8ZyTgYpsF75wOEORnkHiuEu/G9uqksu4kErtb+EViar8R4Wjj2A26OMBd/zEiqpxqzb0IvCPU9Te7cR/wCrIyccngGqmoa9b6T5a3MuNw+8o3AGvF7z4h/atxAaPB/dmRiQR3H1rO/4TN4X3eaZImyGA7enBp/Vq0W2yJVoxaSR7LceMII3kVJYmGMqGOGxWLqnj+BHykhO3AbYOAD14ryLULq8aYuzPNE0YywGWFZchn/uTspH3t3BFdcMLzpa6mMqr5lfQ9L1P4qK8hjt08vDn98JOT+FYmoeOZbiQTec8kiHd984Vh04rjkRolVHjADLklR/Op7XTJpHEcKiQyqCX7A+9dCwStzJbHNOur2vYv33iy9upAXlMLupy6jAHvVI6nK6B/NkYdC54yfX6VoWfg7U7t2YWzsVBHzLlTj0FdXo/wAKdQvLgPc2cwUJym3hmPt6V0ewjbVWsZfWYwSTep5yLlpC+XknLrhgAcEZq1DYpJC8zMxjU4AUfe+te4aJ8BtWY7ARZoV6qoHWut0n4BW1rbrBewpIMEBg3Xvk1jNqJnPFRjrFHzha6VPAxxas5UkjnIFSxaK0EYWPz5ZG+d49vGPwr6r034R6LaJJvUNG+Bg9B9K27bwJotm8cix24c/wNjNN4ijFW1uZvGS6HyZY+G9TvtxW3PkKMZYEE+2K6nSfh3qaMpeIMAOEHWvoyY6PYSGJxbq+SCAoOPxrHv8AxRYw7liULHGOy5Le+a86WKTlpHcI4qTlZs840rwPdW9stxtMLtxtYYIOfWtOTRJLJ2cyDBAwh6D1rcuPFTykRwozRFdzd8Vk311KUw0ZYyc8+ntXj4iLm7tHoUqjelzF1S0EEnzsd23HHOK429umUyLtJIzgnuK6rU3dlPmZGxgCvrXHaxMioSynqcFOtc1KHvdz04XRyWtZuZCyhmlydxJ+6tYIfy9+zLSIM9a1NSRZWUqzA45JOM1nhVNwIyzrKw4Zewr6ygvdsc1WTb1K0kcgdQyhd3cmpprPyyR3U4ouUElwY3LPlch2PSmx8Sujyb2OSzk4APaum19mZU25KzHRIQNpyiE9euaXyc4IPHbdwafa7tgVgGCcClnwzxCUMWQEn05rK+pai9is7sN58ySPP8OOtRFAIyAACCCeMkD2qzLcxlXUvgkckDpVaGUuBmURgcDjk5rVXsZt8rL0am5JOWAVSRjvxVmViscUYTLGLnA5LdqhiO5ipBRR+eakXGwuCTngE+1c7ep1RbepXk3vaiOTMe706596y/nMi+XIyAE/Kea2p28+MAko2eG61lXEX2W5uJGMalBt2oehPeuujFyTaOatUimr7mas4MrHeSAdxyCBn6VqXF41uiIMhpIfnbtzWVESbjcxEwxyp6VMcyMzkkdgCe1d84JxUr6nFGd3YlWZ5CqsnmAJsCoMZFRmR3RFVgH53A9VqSeQxmFMYVwcOD09qYq7Hy3zKw5z1H0rCxSfUUS7yiYDAA/MO1WYHAm2JGkgPG9+o/CqKuinBYbcYB96mQeXGHO15FPzHoRTlFblOaehbhUqoiA3FeVbvV5IRNICcISuPXn1qjGm2RI13TE9SD0FbujaaJ5FcI+0HaFDdTXJXtBJ3LpLmdma2iaSd+VTMjfdYng+vFes+D/DBj2F1OeuGHSue8EeHZbyQMlmXNu3/LQ4Fe16PbiCBFaIRy55+bNRGgnaUjapVUFyrcj0/wAPWUKrmLzJWXDsx4H0FaDQxRoYz8x7AjoaJbkQyNkAAcfKc/nXLa/4ik802dvgu3Ekh4Kj2rop8tJa9Tj96pLcfq99HFqGPJXZGCXcnmqr+IlupitvuTy1BJY/eFUGCDJlkbaei/e/OhITIH2R4z94gda5pTk3zI6401syW1SS9mkk6gnJJPIq5HcvbyA+blQRujUferP/ALLvJItkccqqx5xxwK17Lw7cBUDyIi/89JT0qfaW3LtyjJ5ZiN5kMMRO/aOTVSbX7aJSq2wu2xnbIcAGtyLwpmUmS6WVCPuop/nSN4MeS53w2DeUerPycjvUud1bYm19jl47qS5lYpAU3clFHStODWvsSt5ssaIePn5Iq7ceDnk37o7iTZyFhyv51nXPhK5aaKIRCKH5tu7JPrzW9CTjHRhKkNm1q1nZxHO8/wAu7IBH1FQxyx3KMVCq4GSu/JFNufDYEsZhEwVcbj1DHvxVP/hFtVRZpLURuhfhApDV30kpe9e5y1G46ItrodrJbyzz3M8cqj7rNkH8KzmgcbjH5LErg+eMr7cVe1PTtbig2z6ZJgDJuI0JxWfIJIVVQ6u8gGedpX/69ayvpGJzKbknzBe35MbxGWM8D5oEwB681Q/tKzkgS5ujPPEpKjIyePar39g3c6SwC+a7ZgNqFR8g+oqsljDC32e73RSROwc/3x24rSMHHdmStJqxai1q2uyptIUjUAfKQQa1rPxTDavPGbVLzdhVEmQR9Ky7Gw093naUu7p8ytjC7fem3GowKkRhtkRVzu2HOfStotRWj1KnvyxNu01jTr2aX7ZO6PAMEK2OfrU8N/Y3F2tub2LfKcRozZz7Z9a5mKYR3MkUemWt1FKwO+SQkk/QVfutfjsrTyRpFpZ3CtxKsJIA9veuuylFJu5zNVOaxq3Nu1zMGbzMoSBk9KYupTWsoR7uRSPuyE8gdxXMW+oSzb2EzzSE8Bc4ye2K17K+eCHZ9mNzJu5PBI46GvJq1bTvFbHpUoN6SR0Njcm6uWljn39VxnsfSux061SSxWVZnRhwQFz+ded2epLJKGubJ41U7cRD5lPrxWxbXSR4ksbiXcPvRSE8/Wud8rbktzu95NJHbQWgu4mRXJck9ataTcS6fKqX9t5pQHbLE/J+tZOiy3LWqTLKBJgkoBzWpZa3bPIVvYWgbs2Mg04WitC29bHaaHrTMiqInRGJGGFb6XA2hs89Melczo89u6AxsQrcqTWmsuCCOcdvWtebsU9zYW+I2/JvU8Z6VY84oQwyq/pWX5yv8y8+1TCVmDBWJyMFfam6kbia7GqJBtyO4qQFl+Udc9RVSOWNkTZngAHIxU0k7KECdc9TWPMnIzL8UiuAHYhvpUw2xkZJZT0FUYpxtG4jfTmIc5BxgYrXnutTOzL8BimnCvlQ3A29jRJmzmYpIXQHB7Z/CqRfJzkhh0Jqa0EX/LdjydxGc5oVR7FOPUsrrU0hKxnyjgggHINIisRgurNjkL6VcENir7YowrsOAxqEaUsErCBg6MvzAPyPWtuZzerMlKN9FYmgZjCESIFvReM+5pkEmn+d5d55nmbSPlHOaRRJZKWRyNwxjOTTxrBijkZ7NHMQGZm4O49OK61KaV0YtLmJ7loIYI7iJQbYHy3Y8FT2yKrXMlqm0QOoI65PU1UkS7cn7cTHHM+5lU8HFR7bW5DyIuFj+8D1pOpbRFqmlqx8sMTkuqMJDyWzwapTqrsNzYwPzqx9pRTIN2AOi561WmjZnJJx/sntXM7X1Lb6EEgKSqynKgHiq0rtHOh6ccp6ntVt50UAYAb1PeqjudpO7Ld/esW1cnVEc/CctkAc59apRz5c8cdjUssgiJJOR0NVGkCs21cA8Yq1ZaWLXurUfJcgk5G0DjHrUAnbBy429hUMhJOBVCS6WEkHIKnHNKHM3c0TXQ0JJwck81SubkocKC+fSq5u2YHBAHvTUYOGw20+grR8z1ZDS6DWilkfcQVBFSLZq4KnAz3704M2zH5VMqlsEHH1q+WbsmZOW1iCOxS2YiP/APXUiw7SNuR7VOqeX8xBbPXFMknVQTkYFXo9WS5a2COMhjkYNT7Cx569zVO5vhCu7zF45IHXFRzazGuwbsMw3Ad6UUiG76m4tuCnfPpVhVWDAb361yd14ttYiRNOkBCjliQTWe3xI060LNO6TRA4V3kwenJFWqLcrHPObS0O+a4DRjkui/xGqOo+JoNEge8ZmRIsKNo3EknA4ryaz+LsF4L0pPPHGZz5CP0ZFHb1zXL+O/jTFbf2ZZt5iq8yzSROmCQK3VBvc4nX76H0Rd+Im863inkRZJQdgPV+M1kat41s/D+kyX8twFRZBDGgPzSSHgAD6187af8AGKGHWL27uruJL1ZGa2s5mzsQjtXCn4tSeLPFOn6jqMx03RtILyx22N4uJ+xNarDq+hyTxiWx9kaLq8scCLd3JF4fnaMtkBj2z7CqPiLxxHooi85YyZp1giWU/PIT6DvXyrP+0Zei5lkOFVgQgC7eexxXC3vxW1/WvENlqup6g872QfyFjAHJ6fj71p7PVaGf11NH2f4z8ctommGS0bN5LKLeOJeSWb2pus+NIvDOi/aLtkcwQZlkZuTJjhQPrXxS/jzW9W8W6ffXN89qI5RLgudqDHf3q1qnjq88S6wtq8jxaTb3Amb5v+Pgjsfan7FdDL661pY+rNK+IMq+E31PUriEXUiNcFAcmMfwir3hLx7Bq/heyvbqXZNIC+S2R1r5h8QfE1fE5sdOtbE2UZlAuX3DGzHTFerxa5olrY2UcNwFtxEFU7MAHvmj2Sv5G0ccnY9g/wCEwgvSEjIGVyHB9OtTHWY5mDjLq3Tb/WvBtK8RLqmtanNZTrFZWQEPmEY3P6g+lX7/AMSNp+6Vrxo5JSsSRnlXY9MVlKg2rnZSxXM7WPY1v0eXDZDenXAqR7pUAKvz6eteR2Pi7W4gIdkMjYJGDzW7pHjy21NUjKtFOB8zOdoJ74zXLyOLPYg7vQ9DFyHATdjGeRTxMwzyOBn5u9c/BqRdVcINp77u1aFtdLKwOQFI4rCTcXqtzVXepqGYlfUe9VJpzH3wD61L/q/n5IIxxWfdM7s3HydiKwceVkR1ZPHcrnDEZ6j61dgIl6tgegrGiPzcitK03e4z0FXZWsTJWehpRbUwAOOwq2j56DNVLcEynIDsOSD2q/brtTecd+B1rlnHRplRvEkDHZxxntT7ZWZunJp8Kec3A4q4IjCnTHr7V5U1JPQ6HK2hVnBU4HTvVSaMNj27VpydBgcetV5kRUJKkk9xSTVtWUtjHuUUAgcVzmqxbgVPr+XvXS3KgK3HJ6Vk6jEWhfGM4xzVqz0ZLj2PK/FMBW6VULHcm3OePrivIPGFsI7mRlVSjry5HKY9PrXv+twxOkkcsfBTiQ9fzryTW9OEqeSMExkg5HIz6+1aRajeXY4pWizxzVg0ZSZNpweM8K1c9eeXNM1zBCsUgOJEB4c+uK7rVoTHJc2rJ5ogYjKjofauR1a2Eh2BjFvAKkdffNdFOLlqZyk9kYoRmtgJ8MXbghcZrs/hs32TWtOBKxs5aBj/AHs9Olce6Sx3AiHyYGULc5xXbeBYbtbi0uzuWNGZ1jIAYN/eB9K9jCwjuYVeZqzR2/xgszpurqI41K/Zsu4BPQd68M1byhcmNZVAYZwFwFzzX0P46h/tfS5LyV5GKxJ937x45yK+f9UjeW9uHwWJUiINgY9auuowkuY6cPyzp26mZAhMyhAWZTkt2wK6HTI92xioSVBlec596yLezluAxLIuFOVDc/QVt6dbTGGMtHJIIiQqx8ZHvXjYiSd0jtpQcJWR0+kSRRvH5bsJCckYxk16BZRMY/uBVIwzHufQV5/ZtNJaRXCxMjEgF8d89K9H0m2E7rsLMIHAbIIHIr5etBc92etdKN0dD4etVKIpHQbWLDHJrs7PQopXi82Pft+7jgiqnhzwvfTzIBFvi3/eU9vpXrGnfDrUo2WSOAujjcDnJxX0WWSjC0qjsfP4iondHD/8IWjE7Wc7xhQTgCs27+HE0YQ28qq4+8HGa9vbwHfosYeyaVPve9U5vCd3DAC9syEZG7HNfb0sTGNmmfOTcOZKx4Vf+Ab23KhgsndiozzXPXvhm+W4UCIHLD96wwAPpX0jFpBtyAVdJDnBkGBVWfTYXIEiRyoD/d5r2KWMcVormVoLZnzZPZmEgIHkIJyFXHHrR9nOwl+OcEele/3/AIetJXz9mVR/sjk1zl54St48uts0YkbLsUyGr1I4qLSug5fdvc8dU7WXrhiAV75qwo3uV4UDP1zXpU3ghJGYRqFxz8y5qF/AERUllwcE+Yg71pGrSepKu2eemJgrNgkDsO1M2nPmklt4wM+1d9B8P7m3l/c4lUnJYdcemKz73wTfwvlbfdGGOAei03Uhe6Y3fmuchtKIpdRls5OfyqK1jZFLuxLNnKDkV08/hu6tCGktt4cZCjOKx5tLltLkLMJEOPlV19a3goyiyovoikm8rtHJJ5UjOB7UNbrjy4uSBkLnmrE0L27n92ynby2OoqMQEBXRstj5iewrlmlbQmVrXKUUm1tu0Ic88V0+hX2wJF96MP5jRjq5rFeBVUHbkt1xSQB0l3AkY6Mp6Vz3hJWb1MHaSvc9+8EeIZAkCEFSM4y33a9h0PWDdQwuzAKDgn+tfK3hi8uoLxSkgARDnJzXuPgnV5bm1VpIdrAEOCDnHrXj4mnRcdkzSFbk909wh06LUY0kTa/GcjrWTPoM9prmRGPLYbgaj8JeMYLJY4XxgEDBHUe9enXV7pupwQSDazgBht7V+X5tg3TnzwWjOnnjNb6nOxW+2JduSx6CmxY3OScEGt+4mtWUooVcDqOtYbbfNJU5H86/PMRQlTbbR7FKd42NnSMSBSDnnGa7GMYiGeDiuP0hyqgFBtJrsIzlB6UqOu5y1txj4DAHv3qn5h8xwCTg9farE0hBHTHvWcjlpHwSCT+dfRYC/Oc0loOmYBFAHXnk1mBx9oORtycc1ozle4IxWOZC9yG3AEtjHpXdiYvlZEN0Ou5CrsW6Yxz3rGjdMuSc44H1rQvnLg5IO0kZPrWUjkBvmByT1rycDJXaO2eiRNKcAADc2eo7VIpKw+h9fSq+4MhBPOMnB7VaA2w5KlcAHGc5/GvqcNZU9jy6uszn9aJNs5CspznPavnz40zF/EtmOgzkgDnOK+hNcKiLOepyfTNfO3xabzPEltIcHKncCe9RFqeIT6lSfLB3R5Tau0muzKQQwfAOfvVL4lLyXDRIPLZF3Dceo9aj0tN+sFjGVJYlcdjRryFp7h92flIO44xiu7EJxqRZtSaVG6PmL45ys/iOPMnymMAbR0P1rzCQJEqKVaR+SWz09K9D+N0nk+JLSBTkmPLivO5kRcMzsofAXYep7Zr6qnKPs46dDxpNuTuV7iJZmQ5cYUjbng/Wk3ZiGOAPlJFOLGSXyywBJxkUrI6QsmwbVYjJ7isX/cQ3ZAiQgjkBR0J60kD4i+4FK88fxfWmNBIZQVP8P3c1K+EQgj5wOnU4rFRk15Eeg5Zgyrt5fkt7fSiMt5QUndt5DHqaYVjQAtG4wOAh4p7DaANwGeRzTcLK52KcbbDXuFjXaQwz02LnFShCBkNh+u3vj1pYpmVXiBwG5LDrkU2TfKWdR8ysOSaHtcy0TshxLyq5I5YZAP6U1ZPLCNIuAeCCeppdxYfMTvJ4wOD600CKV42GSBkbm6/lW8U+V26hy8y1Jg6M2DwQOKi2mQAFS+0E+wpXXH3tuD3JpQkkWSFAKjIDH71Y06b1u9CZWikODErkcccg0GRpFIJwuMYHakMiCSNhsII+fn7pp8q4UMDlGByMdPpRJxb0BS1QjSARqq/MNuMsORTXnAZW2FgO4/nTUljcps+faOcjBFI7FpPlXbGSQWFZ6p2ZSV5XTFZsqhxkE9Aen404nCD+AZxz1Jpg3wxKojR+eMHt3o8k4YnPmD7mTxSU5Xs2PlbfMPwSQTx70hfBIGeOtMVzJ82cBRhiRgZ9qczRk/M7AAcBRxn1Jo5NStdRzjauTzkdqkmQKcFsrn+Ee1MyQX3dAeKWIBoydwHJyAaz9m+bcjmktEGSekrIBxjHSikleONsE84z0oq/Zk+92P2nDBck9cdKYZFZQSeD61Q+0NkliQR2zzTBMG+Z8jPrXwyT5T2l5F6Sbavy4AB6j0pFnHzNk5Ixg1TUsfQfjT3VJAQ34FT3qlKNtdwvpqWxc9APv87qIrqRgWZcDJXNVfuscnp+tIrbG74z0rVS0sg1SLZui7FFwcDJI9KgnnZexOR17UA7YwhXBAPTqajaKR24Ut9KhpIzi11MfWJQsZyzjYeqeteUeOriVdibTt+b8Pc17Bf2khifCbGI25zzXmvjXwu5RmAYoTkmTqR7Gt8NBSdjrpTS16HhF88hnLvtCqcIV4NUirswKkZ7gntXWanoUkLEojFD03dSfSsaXTJLdAdjB84Yema3rUWnd6H0FCtGS0M1gxP3sDHek8v5M8c9QK0xprK4V+eOlOGmskzCNhvQZAbqahJNe8dbnEy1j6qAApH3jSmFpFTG3auRjua1Tp28HKHceqg04aWFBULsY9STyK5WpbRKuramcY2l2/w8AHNXbaBkb0wcZq4NMZVVSwJJ6iriafgfMG544odOcV6mcpRsOsIyhBJzW5agEL3qlb2TBVXnA7VuW1uoUf1rKNKXMZt6Dkh8zGeB7VI9sCjYByvc1ct7fIHAzUkkOFKkfWvVpRUd2csm3sc9c2pxuCnHOTis+4gwo5+tdDPtbKlsd8Z7VhXcykFlOQpwRXYopowjeTSZSMYIKOdq4qvMhUYySo6Uk94IQzHBA6EnvWPd+JEtjueQcruRcf0qXVjblOmMEnqWn2K5wwIPXBqrPujZudyjkEHNYVz4v2SM+6FkKk46Eetc5efECAxPPHJ8jAgZ4xjrXNGLnKyRr7kdWztpp9sRJ4U8mqM2oRQj5pASemP5YrzXVfiNEzGNpX3eVlJEHyg+hrnr7x7PPHBeLMqTRMPM8wZHPHFHspqdh+1hE9au/EkERfzSyBB2X72elZtz40iWErFtM20N8xxx9a8hm8TXTxyoWL+Y28EtkD6CqDX108ZRnaNW5IDccVMcM5SfMZqs9z1TUPHaJO/2e5iVSvWTrwORxWBf/EcPCUQljkE5+UZrg91wqIxAYO2ANuf1qybGa5zCInkY9hjj8a2+oQujOeKl1djYvvGlxdupuYM2442RvgNWZc69cSuZFZoCBtRFOQB2FW4PCmpXsqKtm4RvkBYfka6PS/g5rd0PJMZgwCwI9frXXTwsF7rsrGM8ZG2+5xMsrsIibl5JOm0Hrmm29vI05+RztbaGY5ycV7Zof7OV7LOkz3LsynDblxjI7V2ulfs721kzzXco3Ywc/MSf71ar2NJvmepwfXbuyiz5gtNLubpIFWCQS7iApHvW1p3hO8mn81oWTy8xsAu5nJ719b6R8KNItmhP+sKqAWwMkiuhi8PaHpjArBbI65zvxn8ayliqMfd3E8Q+9j5a0f4Y6tdTKIVG2aPKlhz9K6+w/Zsa5t4pzLI7g/6vd0Pfiva5fFWjaemGnhSOIHBRM4rLb4qaNDGxtASyn+Jev4VgsROLvTgc08VF/FI5fTv2fobWRZ7kCUdMygAAH2ro9O+EGkacwf7PFOq/3uMVTufiu167GO3IYR7VdQdu7sSKrT33irWljXqM7/8ARztHTvXJz15TbbsjmliYxaa1O6sPC2hackbBIl2kjDMMVNca3pGj5EjRFnGQqkEnFebp4A8Qa3IZJLmWNCc+WhzzXV6X8Cp5MGa8c4AzJNwVHpVyin706hm69ab0iN1D4o6ZBlY4XcdAGHesS++Jt/PmKx0x2Vh1Uc+9ei6X8FtPthGbhzcckb2HSunsfAulWOB5Mbv0AI61zyr0oaJXGqdepLWVkeFSX3iDxBaymO0liZCFAU44py/DTXtW8kTPJHuwcs5DV9DraWlrFtSCNlTj5VGAaikvYkj5YZ6AKOlcv1yN7QiaRw19ZSPIrD4R3UIjMsom7Fi/PvVofC22CuZmLoDjDHqK9EmuV5CtyecYrNubxVUoXAHUg965VVndtI7qcKdPY8+u/ClhpO9I4iYzxg+lYlzp8MN0cDChdvPIFddrF+heQq2QOAp4rkNTuVX15znPauGrUklqepRfNszjfFtzbwNM0ZDMV2D3b1rzTVd9qCo2jC5IB5rttbcXEkiysqSjJDdAK4HXry32q5zkkoJVPB9Cfarw0W5bHs03Y5LULhhcsGwXHIVR2qnDOxvUZnWNASCe30NOu4HRjJvEpU8sOrc1Q2ySs7pEzkEkgdPfNfWU4q2hzzim7tlmSVGuWkjl3ooKBT0PvT1QHMg+Zs8oDk/Wq0qJGIF2CJVzuA5zU+1YykiAJhcjjqPWrkrEJR6sngmMiFGPlS5+4euPWoJwwdsyFscY7/QVYmxsWUjLuoG/PSqEgQsx3OZDyBjHNRFXdzXm6IdK4eJEA6E5JPOfemW2J5yqyKxRuUH86ZJtbzOik9AT0NSWoLRyvtXegwxB9a2taNzJyXNZl0HhQzYIJyxPGasNKWSOLaFTJYbegzVVQvmEgBhjlGPGfWpg8j4MgUN6LXKzeOjFiZjdpEmARIpDepzWDqbsdUvmbkmVssD1Fatw4W2lblm/hYHBFZMke62BACgE5Yr1zXfh3GK1OavBOdyrHIEwzLtVeTipYXYpuY8nsaaIUlcBcSc/c71aS2RJz8uHIzjp0roqSi9EcMVyybGw7pGCZ2DGcYqKVg7quSgA470eaAADkP39qiZlt2BcM27/AJaVkotmkr35USmMAoQQyhs5xyamjBnkaVkwDng81EIxlFXGT0ycVatYXndlTbGF/i7PSldLUFFRldluzjAmhK7t+7JXGBj613Xhux+0XaqECKRvyT0PasPw5azPKkIKc53FV3D869e8E+GFRGbcsiM+0uVx8tcXuzdpK6OyK5VqrHZ+EtM/s6xUbhJg5wB0z1NdC9xHZxK/O7px2qtHbNb2ypEu1VAABPWotUnWKHY0oTJ+73xWiajucVnN3MbU9SeZ2SORo1bOWB5Y1RVfNTMrEE4UFeT9K0bO2YS+ZhJJQcgH7uPet7TtEtrmUO6PNKx5RRgA+ornjL2jeh2KCjqzn1sIS8SOZQXHTGea6mw8NziBEEDvu4DsOST0NdFoHhWOyjWVl3Pk8vya662skRl2Lt29/Sk4TsrvQ2ujibDwRd3QeNld3Gcrv2itWHwTeQ7Y5o4oVb+IfNx6V20UfAIGPU+tW1G1BtAJznnmnGPM7j05TmrHwJbxEFmV26k84P4V0NrocMACg5bB6cVeiXzMNwBVuJdvOOlappaWMndGY9juUBVXgYzjFVRpEbujSwxSEdcrXQiIFTxgHtSxiNZNhUN8ueat66Fc9uhhP4T024YM9qAvXavFZ03gqLzBheBkYzjHpXbYTYTgKF61AqN8xJMit/e7V1U4KOqdjmb11OBn8HzxKWxcOFX7iv8AKc1iX/hexkiHnRwoy/MQ6YLfU16s0ATBBPB9elQTqrqRsRgeDuQE11xilrcxfvPU+frzwJaPIZLH/RJWcn5JMgj6GuU1nwTcQXrMbaSUPjLs23NfS15pVrLg/Z4xxjIABrPuNGs51aJ7ZJkI2ncelE5NWimR7KPNzLc+bl077NGirC8akco5yaZH4bS4E0u/y1UjbCx+/nrXu914E0sSmaJDE3Q/xAVUfwtFACv2W1lQcj5OTWbdlyo1sjxGDwfOZzKUS1GcKwOQv0qe3sbmwlKXkEs0OTtaIbh+Ney/8I7auBmxSBuxT/Cp1sXhi2RBAU4+ZR81ac/Lbl1NIySeqPIrWztZGMltMwwSTGy459TT7nwuZwSVayuHP31kyre+K9Fn8L2Ezu72zRzNyXjOP0oGjRqF2rnB4LcnFYyi7czLvroecR6Lq2iF2KNeIUz50Dd/pV20kn1FMASZxkgrhh+Fd8mmCMggbSD17VFP4egndZXRhIuTkHFYqKSsjWOi1OWtLSYvuSVkkBwN3FaarfR4D26zIRgtuxitiLSbdECtFvwflLHJFXYLRCdrdPSoUJLRMu+uhT03VJLVuY3WNRhsnIFddZXMjQhzwp5Uqc8VkQW4VGXC7Ae9XrbbBnDEKP4QM5rdrlQJ6m1BOew5q4rB2VuhHpWNDcIGyCcj8q0IroA5ycislaxoaMbED0q5DccBO/v3rLS4yeTz3JqwkoONv5ms+t2Q1cvPK7NHtfanOSOtWvMBBIBP071QiIxkj8asJOQCAOMYHsacnzMn0LqyKUyCCf7vcVNDIInR9obg9TVKI7RweT+tWoVyCSOoq41LuyFLXQspO1w26dQwAwMdRVu3t0JZ7aYLJ1KOcZ/GsxCyFlAJBOfpU0aBpkBUd81up390hwT1NUJcPb7AqyMOcpyc+9JKWnYxSRlC4BYMOcjvVW3jK3IjE8kCv/EpwM1cuILu2B824aRsDazdSvtXVFSZzSVmiGWFL2NP9JZNpORjriqbafAoEUV2Q7t85I4Aq6yLIgR1KL1yo5qlcgAkIM8d+abSbHFt6MjvrC3hwkAd3zln7fhVCTchBJLP3Jq+JmUNG5A9OaoyupPXp71hJXdrl2Kj7SCCMkZw3eqbSncxJAUDIB6n2q67qCTtzsHUHnJrMkbBKnkihaS5QWu5G0u+VWxlR/Ce31qvNMDI3GfrTmcbmCtgnqfWq0jgNhgCewq5RcXcT1Gy4IJXhu1Upl4OfmPerDybAc4Y89TVKScjgHcT1rSEJbkN8qIMqpbGOe4p6fKc9PrUaqevHPUU6VkiXLAtj0rSUH9pjUk9iws6xjJ5pp1JI+wJ7kHkVm3OoJGxZQVG3GGrGudTYhhgL703NK1jaNKyuzo7rW5IogDIfmPyg+lZF1rnlqxkyN3QsePwrmrvV3SbeQGQjoDVCC2vdTZuohQ5DFuOT6Uox5nyoynaKual94lY5MaBy+VCk8/hWVq19rFtorXgdQsR2hmPNdCLOO2hjjkSOQICQVGCAevNcX8Qr7bpELoMK86whVHLLn+eK9D2PLGyPMrV7KyHW8M+u6dDcTM5QIfMkY5HHPSuK+JFza6RbQT2d5aSs+UWEZLj1OK1tb1WDT9Whg0uKWaKVArozYRD6H3rh9a8NXD62UihD3vmCQxyNlQp7ZrdRvsfO1MVNytc07/4mQadoljYaVpsF3cRAD7ZMSHUnk4WuUttK1vxfJPf3VtJdzn5EYts8vng49B7V1mn+B2fUGnviqxLho4lHU+p9q7iDToEhaeDJjCYJyB+laSTSvI86WI15U9TzTSPg7f6nDHe6hcR28bOZHKY3vjgDPpWZe/CvUU1Sf7JHLd2wO9JNw2/TFeqTeIYLFI4hvkJB+4u4Ae9Rxa9GYs5Xr8wVgCPwrmVe3QtQm9jzhfhHrMUSif7Has53t5jbsD0rGX4X6lHcuszwpG3yo6HIVvX6V7gkkdxFuLbSTtBfvVG807DM4AUnjJr0sPKFa2hw16lSmtDzKD4aS2w3XCJdqi7XCN98nv9K1NP+CLahDLNao5idR+6WTaykV21tgv5JXCt3z0rpPC9w+l6rASSLbpJ3znpW9SEYaWMqVaU5WPJfEP7OfifSpDe6Okc6eWZJIy24nj7ufWvMZNY1aFxY3xurS4LDdbyr93sQK/Ru0tba5sgVUjzlzJz+RrjvE/wZ0zxZKpl8sTgFN4jAJz0Jrnq0eVK2x105uWktD4msfES28QtYHuIGWTeqk/K2Oua3fDuu32t3v266YslopHzchAeNwHtXqnjT9miDTrKLyWX7RDkcEnnPXNePeIvDmseDLZVKSRjkvIBjKZ7D3rllJpWPRp1pRejPRfB0P2G5N0uptdxvGQA+flNXdWERMELR5kkJAVTynvXluieNrywkhtEgFvufe00pzlceldl4X8Ww3UMs0t7HPcE4PnYBP0rlnFz12PdpYyCj7256BoesXNrFFE0jM8WQd3RvSu50rXVu1dkKBwQFXPU968xsPF2maPMLi7kjeIp8ojO5j659KrJcan4n1KCPSzJYWVwSw8vqF71y1Kaa8zvjW+495ivtzrFvCyMMgZ/Oop7jt361zGlX0dnFFa3BOYl27zySfUmtD+0IpB/rFOOpBzXnzvF2Z1w2ujXtcShm3YxV5JQgHX8KxLW9BwqFdmcsa1Io3lbCHB9a3tZITTvqbNpKYmY92GCxrVtoTcKesfPDnuPaqFnbCBj/GPU1sWwD43NhRXG3zalJdS1bKI0zjAFWJnwuMZY1ClwGDfIdo7U1rr5t3JB9O1cMm5aWNoq+rE4B55OOR2qGdlIIHSiYl+VOKiEDsM/mK4bWlqataXK8ihs5rK1GLCEeowMCtySEnPr2Gaz7qFjkDlsVrDcxu3qcDrkDLby5UMvTJryzxbEEkEmACflkC/eOehr2jVbbe8ibefQ15Z4ps5X3zxgBlyHK9UH0rZQSTOZ72PJ/E1tO9jG0RSOZHPmSjhmXsT61wt8jSwbym4k9QM7T/8AXruvEUMsNpMDJvSI87RyVPrXHyRrLG4SQYcg4Q46VcZ6q+xUEnpY526ItoJQIy+c5Lfw+teleHtJddK0wQ5jVoS25h1yK4q9tJjpsvygNu2Bc9QT1r3bTfDTN/ZtuwKbrXahTnG1M819Fg4xceZIwrNRsjOjlW+8G6hONomjQqu0E8DivnfVVe2vJYiSr8MS/I+lfQugpPB4au7SNgqszs0hPOM9BXguslJby8jZmdmcgFu5FXioOcUjPB8sZyZlxBvMQKCABksTj5q09LnliuWXc8Ui/Nu3/Kw9MetUvKKbARheP19as2c+9gyguCCNxHB5r5+rGyZ7EG27nZaBfTLE2VaYo4JRm457167pOuS3d3O4tywIUGNRwpA614tpTSQpIFYZYgtnqB2r1fwRem1vjI7krIhHzcBjjtXy2Jk4NtHXyaXPd/hvfT3enB40eSSOcFsdMdK+n/CpD29qxh2KibCSOGzXyJ8Mtdh0rT5FaUxOztlC2MjOa+nfDHibSb3RtPeK+ZWyNyscYPvXz+KzKrQalGLsePWpc9z3QeHofsiMiLtHzLjr0qSTwfp93a7XtgMjcT71R8NeIbS809Y/taseQADW/p+pqvyM4cZwGB/nXTh+IOZpTuj52pSkrnOy/DjTJ4dphG9P7w61k3fwV0uUu0aiMkZwo716d56Z3ED3qdXibGFFfWYPO4y0jUOGS1u0eGXvwI8/PkMAASDzg1h33wC1CMp5buI14AHIr6Q2xelSpGnvX0VHM5vadzJyWx8l33wV1aBSqQMSzfMzL1XvisWf4YX9qz7rWUK2ApxkDHavtLykIwQCPemtZwtw0SH6qK9eGZ1UrNaGd7bM+IJfC17AxH2R4nB6MKj/ALMIHkyQMD/ESMA+9fa8/h/T7kkvZxMfXaM1k3Xw40K6OXs06Y4FbrNeko2LVWSWh8apY280HlSRK0cWSBjkZ71kap4RW8G9VUouCS6cn6V9gXXwO0KYuYg0W85IPNYy/AK3tS/lXe/c2QsgzXXDNYMbqt7o+NNR+F1xfbzbxswYnYy8Ee2K5m7+EutafA+6wuJigydo4r71i+FE+msDGEdRxg1pT+DraOz2yQqrshBIGc1hUzeVN+7qhK8la9j82Lvwrc20Hmvbzw4HfpWba6ZLa3EDTp5hdhmNfXPGa/QzVvh3o91GALONRgbhj8+K8v8AFvwk0aS6na3RImjQYwu3H/16cM1hUdmtSHGcdmch8Pvh1pOrzQTNajEiqZIgMANX1F4I+GejS28jT2aEgAcV89WN/N4Lv4vlDoiqPlPX3r6A+HHxKtNRBilbY+3jPevmsdmKpSd3obezstdyz4j+DthcqzWw8lsYGB1NeUR3N74b1+TSbpmGDhMc/Wvoi58TW0cRfcCAema8H+L2qQt4os7uDALt81efHHKvHuhODVtNTbF46qqkb8ns3an2kpmdzxGBxjPNZVvIjxKVbBUc575q3ZlnOwNt54avjMfUU0+U92gmrXOt0cgtGvJycE12agmIDPGK43R2wY/mAx1yO9dmv3cfjXiU3Zir7lW5+43ris62kJkOSOOlX7jA3Mc47is6043d+evevfwPxGElpqSzHqMgc9K5+SQRXA5w4OeOa27k/IcZHqfSufzsuGYY5BAHU161ZqUXFoyhuhl66+ZlfmOOfas6EEK+CGGTgCrN3ISDkEDHJ9aoQKm05BDk5ODxXj4RJTaSOus3ZWLiEbuBjHBFWchYi2T0OKhijMp3bgrdu9WnXdGAeOOQOlfS4a/I0jzZ/Eczrzj7OyncxUZB7c185fFCVX8TBQwcQxF8ivovxFFttmwNxTrnrivm34iPGfEDtHg7kY49BVUOX6wmKo/caPPNFxJrBLliXyynsD6VW8QZ81w4BAJ6nrVvRXzeO6LnbkA/1qrr+zzW3EcHucZzXbOp7as09CoNxoaHzB8X4YpPGTHATEahu4x2riF0QLuKMxfbgZ+6R9K9N+IVnd3Pi2QKyeSemQOg96599OG2TfGwII47Y9q+hkuWMVc8dvVnIJpI3Q7CnnFSSoHU9wfpU66ObkeWpUkngnOD7V2FtayRYzEsfznllHII9aZHEYCjyKIpEBG7dx9aISUU7mLqo5WWwSE7PK3lvlO3k8e9Zs6xKzR5CjGCy/eUeldZIkUcLiMM2CSX3Z5PpWFqeIolhi8tmc4LcEjvzW6grXexpGS6mBuEag7+F7k01BsjBDhj/CrcZp4iHnFZIMAKW3RnIz7imPIfMAb5jjqOAKwlNq9tjVXY4YkGJFKEg9G6GpwdgUKwQdNzdzUSFAwXlvVqniZpJGjG1gRg5HNQ021zI0Ur6DWlkzs35xwAO9PePyhyd+OfpTVeOJD8rFuV4PIqXcXSMksuOFDH+daSbT2Lc2loiEszxJvHynkLjOakLmSUtjgKMn1b2pX3uyHI+XOAKYrqhHqM4qHyqNh2UlzMcB85zt4GcYp0ahHI3MeMkHt9KjIxIuCMEZZgM0PPiRMMVQZ49acOVwvcLRvZ7iISryYXCu3XuaS5QBEWNwJS+7BPGKNxaTkEY6Z9aiEJVWVeh5GBWcuXe4rJMmeEBVCZAUc85z6mkC7FOHJLdCT0pkDMpcliCV24P8NLJKHjBXJAAGSMbjVQgprYV3cmVt4kjc7lwBknJX6UGPYhIIeJhgjPOah3+XKzDcu7jgUoBQRrgsc8lf61EVZ+6GsXdkobc2d+0Y+Xaev1oeNioCvj+Jsd6hRVBygJPJB9qkU9S5wOmO9bciabZtF9CRoHmw2B0x94UUwTqowHAHpRRyeRHIv5j9hxdqQdp5A/iGM1ItwxKsOD9KSKyym77x75FWUhVY1JBBPavztSUWz2WpdCJXdiWYbiuTwOQKsLEzRh+VGOh71NC0K71b5WIBKjrUwuoIIS05IPGFx2rOUo35mJxI0tSACxOD/DU8dp+8DF8EZzu71A2rwwId2AnYseao3Pi6ygBBdGIHK7uc+tWpOXuxRVlszYS2XcQ2W68ipxAqYG/nHGDXFXXxHs7WJWcnJP6VkX/wAWbaOQhHVcLwSc4/GtIU6ydpRIvBdT0/7NGM5x1ztPNUNR0a1voSm0EdNua8muvjSIw5EoJ2/maot8W5rpAY/MIYgMBx+Vezh6PLJNuwo1I3stTrdc8DablwsSqyA4BOeTXn2seB7WIB4y4ZDhmY9vatZfGGo3xVIW2qST+8GeK1raC71OINJCSD1wcV6tWleN1I6qVZbcrR5ufDLRY+fPJ5YY+n1py+HHR2aRdx28ZHJ+hr1M6BFsfzcMQQeO1RvpiRr12qP4iK45U4bM6vaTPMo/DflptaNy2/cD6VIuiuHBaIA+4zXdyxxwyqjcsc8nt71l3V/AMsjK+O4NZqEIu7NY1J9Tln0NAD8oRweDjPFP+wLHt4ww6+9W9Q162RygZAwwxLdPpmuU1Tx9bWshJkUKATuUgj6VjJX2RbqLqzofKUAkADHenLMIiowSW6AHrXlurfFW2toj++GfMHOQSR34ri9Y+Nshd1t4yOvIOMe+a5fZVZ/CilXhsj6GfV4I2H7wo3QA8c/Wsu/8aWtpuEkoXaSowwJJr5ivvi/qN7CYxNIqhsJvOfyrm7zxxqzoZBcsIwcFIzy5Pv610exkviepm603oon0rq3xMtElRRcRqXX7rHHeuE1f4tWytMnluGRivmI3HsfevDrvULqeKMXDyOoDbSTlg2e9VIoJ5rlkA3MFyH3bQR3zXVSp23REXJfEej33xUWLCb2fBOeSc1zd148uLpZ4YjIVYFUcnBArnoo5Z5UjtonBIAJVev0Nalr4e1K4ZwmnySEHaEcYZm7YraOEk3excq8I2UmVr7Xby6CSSysgVQp8vJ3D3qrcPcTIE2Fo0G1SHwc/SvQNM+D+s6gVieKS2dwWeNWztPpXa6H+zpJdKPPSQRo2SWzu3HvmuuVBU7O551TFQUuWB4XHayyPHGQ6uy52luatDQ5Z/wCCSNydqxOM5/Gvq7Sv2eNLhjVLlROAANzj5hj0rsdO+GOiaSiO2nRuyDqcEAetc9StSpPmT1M54iS2PkPT/hbrNzKbi3twiFcbmBJBrrdH+A97qEdrLdRSLIcmRFGOe3NfTso0PS1YyyW1urEHbu4PpxWXqfxK8OadH/r4WDjGY3wOKyliFbmUbtmM8RpeUzzPRP2bo7S3RJ2VAV3M0pzz+FdjpHwW0izjAeNbh15O3CjFZeq/HbTrKBTYsGc5xvG7NcjffHXVtTkmhS3QxLGcOsZBLfhWPNiqyajGyOOWKpxWjueyQ+D/AA9p4QbEiKgFVZhVmXWNH0yM+ZPboqknagBIr55bW/E+vOI5xJGhAVWCkYB960dO+Gmu6u6yTyMFDlAzsTurOGDnvVnYyeLloowPW9Q+LXh63DeWzTIv3SpwSfpXM3vxtfJa3swIsYyTliaNE+AUzeTNefLMOcJyGHbNd3oXwStLJw7whBtzl+VJ74qq0cLSWsuYblXqO2x5K/jrxFrhjhhgkKZOxgMHB680sPhbXtUgeWV3XdwRJISa+h9K8AaTYw4WMMsfzcjoT6e1bdvp9tBEIBDEB6FRXKsVh4xtTibLDTkrykfPWnfCTUJ2kLTqsY4AweTXX6P8FLdAhf5pkTLvKOGNevO8ccaOHiJ7KB3qKbU0Vcvux9MVyvGTlFpaI0+rQS97U5rTfhjpNrDGTGpZ/lKqvHua6G28M6Vab0jhYZHOW4qrJrh8zbGOF71m3HiUByu8ZOfwrik60upSUIbHTKltau7xIsQPoOlNfUUjRyxJTHI9T2ribrxTOgZVePZkHLVQu/E0hxhm5w2CflzQqcmk2zX21rI7p9di8oBZADjjd61Un8Q453gsOy8VwNzq0kqsQcD0HQVVk1GaRGAcgnpg1XsI2bRLqyd0dm/iIbCqM4YHcc8ZNZzeIpVcFQCec7h/WuabUCgwxO7mqhvvn3Fjj0BrNxUVtYnnlbQ6C711t2C5HzZOO1UZNXaQFhuxn+LoazJpyXVVwd2cknFVJ73bGCxGOBmsXJ6q+prBSluP1G986NsqFbdgrnt6isK+k8pW3E7QcnJ6Ul7qO+QqSCyng9M/jWTq+pnyZd2IRtwATnJrCV1HVHvYanY5rxJcwzSXAjDMRzu6ECvO9duoowSFyCPlBXOT9a67Vrp97N5Y27drPnGc1wutqwcRDIQZOBXVg6drXZ67ShHQ5rULhnWdFGGIwCB0qJbgNGkXQleiD25JNOIVlcb2OW9cgVCHENzGFyEO5ZCB1HavqIJWscjbk9EO8lW2hSST1y1T7d5wGJ2jjB/SmsPkBClhnANRrN87IQNo9sYqG3Ixd+paMvmD5c7EPB96rPctMs27JflRzjn1pZ2aJMAgKwyR3qHPlx/KQM4OWpxSRUpuWkRqrhMSyIOzDGTnFTQsYlKqcbxyOxqupzIWP7wnrnvU3leZFsJ2OehFXLXcUL394tgFmUFlyR0xwKsEfOnI3g/w1BCdx+XO49QRwBSysFTIJVwQRnmuZrU61O+5BdARZDAlSSPesa9lKFW+bHOADW1KS5Zm+YE4yB0rM1AAuisqrIhPbGK7aKu9TGq0Z4l2XCPErKcEN61PLMSwJfGR13dKiCBUVySGycn1pu6NX5J3HJ5GRXU1qefFJX1JXl5wr/eGd/WpEYsSpA24PXnHvVUL0fII3cgDoParNqiXMiJHvQ5z838QoaSjcalqmiWzjeWSLYnmSKpKEjjiuk0iyQ/IXYkjeQq9D6VDo+nCeOJySssbldqLndn1r0vwn4X867MzQiJVwAFGee+a46zco3OuC6yLPg3w+ZZoJIoHER5KLwAO5r2KxsorezW2jAWFPuqev1qnoGk/2Pta3IG1SpwOCD1raKjZwOevHasWoqKaWpU587GtKUBy2eOK524Jvr4L5pYMDuU8hT7Gti7bahIPSsyzsS0yY6KTn3zWE5J7mcVqaGiwbZFU/cRsZ9a73QdP8hGlMgkd8YCdBXOaXpe2Te4bYP4ccV2VnF5USgZyKKStqzVpPQ1oByN5I961LdPl561mWr8DIz71pxttx71ty6alvsXokycZwB1q0sYXkEnPqKqW7ZPqRzV1ZAQD2FDh2DmtYljQlehA9DVqFW2DjgVBFKHwFb3OetWQ4WPK96cUnqxOV9CUYI6YHfFNKqWHr/KoWkwh5Kt605ZlbJJCj0zW0dLWRn8JaPyxHaAWIxz6U4RliMZA7+gpgk+VSWHP8OabJM4jUfd3GupPmWpzNu42aMhyM8nnBqskTF8noO1WJJAApflj0GetQvdhUJwUPTjtW1JPcUpPoI8MDLuPBAO0+9Umhjlc7eCOoAxmqXiHWZNMt0uIY0mhDjeG6he5qnd65BBfWEiSboLhgFKnOc9KvkUpCUupoTWygknr7VU+wGRiR74FXjMqNJvVi45we9IbhAm/pGe5NJQTlZk+1S2M2SxaNNzYIOcHNNisfN5IXH1q3PcBh8uJFPKkdfwrF0y/k+3avbyIRNDKpz1AUjgVr7FPUTql9rJSxzgnnkVC2nKGBAUepx1pLfV45rqW3C/vUOCS3FWTc8lCDu78VfsnFXsKNVsoT2K/3eM/maqTR7Tgg8VsPPG5C7vm54qI7lyr8qf4faudpWu+p0c/cwpYmckrnAqs6snPOetdBLbQso2kAjng/wA6pyQhSDjIrncLK6N1OyMxJXI+bkelSxXpHIq3JbI+ML2xgVVNlg8DafShxvsVGTvqSJf7yF27VHTB5NaEd5z7Gsn7MyKTjGKRGk3/AHgo/vHpisXFm8JpbnRwXGRzV+OZQd2enrXN29y3mNgjA4+talpMWAHU+hrGc1EvRnQQzF1A6ZqypCggttOOKyoZt0f3tp9RV+HEigt29axcroy1vYvWzg4UnnHOavI+wAZ/Cs2AlcFeVJwR/Wr8Y3N1ohKzuNk5fIBqdJAWAX5T/eqJANpwSw649KnhSMEFxz9c123drozdiVyzIDIevcdasrI00UTSMxcAgFjVcgEHGMjoasW0LOgTrn1PQ11wqSUDmfmPa0QsJJrjYCMFV9aqPJH5shjX5D09qnkhYBlz06tnvVZpwmcKAehGc5rfnc1tYyScnuZs0B5yTnrVSa1EZbduYnkZ7VpzOsqkMKo3R28g5OKyUE3ds2vy6Gc2UkbDbQcA1TkdopmYqOuOec1dncqPTNZtxcYJXIPuaIq+vUvdEFzIr7uCrH04rPmzHgE7iOQc5xU9xJtbBrOu5SrEDJXHWtoe8vMxk7DJLnIIGSfT1psYeQcgDJ4x/WktYi7Y5PvWksBRgFOD611KDSOSUmyotuURiWy2eBiqck6sGG0nnGG7VtMYojiVRLGRyAcYrNn8gs5jiEYPGAckUpwUtUaU5WZz958zbcH16VkXls+SSyrnOMnitm+uBBI/PIyQueTWCLaXWXSR8IiH7p6kVhCPO7M6nWaRnRKs17tZlRARjP8AE1baQNZyAj5CueD0xT7jRLSS3kWMeUx6HPT6e9YU0uu2StELm1njOQvmISwH1rthTjT2PPqVHN6G5d3IlmZFY7SvB9K4vUNCvtRv7fYhnsUuFkK5y+/pwPSt3SbC/uriMsEumPykIT19K908FeBYtCtTc3ceZ3O7aBkLx/StI80meTiqkY6HmcfwRtHuU1K/nNusBWdLdRjcV5wwrifEjxaj4hmuIURCxIwqBehr6B8Rqf7OuUO5n5KtntXz/Isc2p3cm4g78FR0NejJxUUkfM1FeXMmOTT4HILRqSF2lgKzdeSDRNPO7/VTDYFT7xq5sdbwmEsobohbiszxJZziwiQ2RkYOQJg3KZ6muSvOTijKhCLld7njWuahd6rrf2DTZns1jHlyKG+8P8ahuPAur6Zb218Y7owSN8tyz5Bx1qJZpdE8R3bRgC5V9oaZM71zycV9V/En9o3wl44/Zo0XwtYeG428SxSxxyTiNYlh2/ekHc5HGK76aowopuN2dElNyu3ZHg/hbxHLqVs9ncgmeEiRGLdRmvRBM2q2rI0HlMjA7s5BGK848G2sMOuXUQhQho2Yyk9jzgV6dokKzRJsDEsCCcZzWFKEfa+67GVWScNjGfbBdBVPJ7EZrp9GtRNZq7uvOVKDrn1qtdafE0xBjBdeBIvUVNZD7OUjwVTd68/Wuyu2tLnDh3Z7antHgq8a50vZJ+8kj4Zj0x2roSy+bvfC5GM1yHgZ2Gkyqr/JuxiuikUlRk7R/OsJzbitT1YQV7mZ4pj8yNQMMpONvt615T420LT73T7iCeE3PnKVzkZU9gK7jxbqq2cIO4s4OAoPevPbnU5b1sS4x1AXsa4ZNJM9HD0HJ3PHPFPw1P2G3a3tZjdRSYOw5+T3riW8Lz2l44ELBlYYLnBX8K97vTNGH83JDnKjNYup2CXzq5VGVgQxx8ymuGrUtpE9hUYO10eZaTZymXbFCAxyu4/dH417Z4SjsNHsoI7mWIXYGHfzMkccYrml8HGOAvboyRysMj1NdJofhZbH7PcSwLPliGDt93HeiMXGN0bwVtEbUghu+U3OenAPNWrfw/cxRDzHVWyflI5NaNjEtnEuyIAnjC/dxV8swwSOfT1rzaycpXPQoy6C2empbmMfeZvvdq3Yo8MpPynGMVnQKSNxJyB0NaUErToBjO30HOazc21ys6bc+pqWzAIpJq2jlWGOnSq1lZPO69UPqRW/Z6ZmMlsGQHIPauVzSRdraFRIS7Zy2TxgVcS1Vk2nII7itH+z/LRH+XOMnAqxHBGI8BSG6k1xTqtaIm+lzF+xMhBLFvc0qxZ5/LHWtV1OOOhqsU+VgCQfWuGVSTdy7sy5cRt83PXJrL1A71yvB6571rXEZQcjOOtZF4pUljgAjPXpXXTbtdkN20Of1MYAkK5bPJFec+MbPyo5p0HEiHeM969I1VZFXfGN685QnFcP4hSK80y4hMQjdgdoJPP413csuX1PMrXTTR4prUH2izZMgSOMIDzn1zXnohYPOsaMwjBdgBggZx0r1LXYTp8iRgbJF5Yn0A7GqegaYmqavHFIFjEinMhXOR6GtqNBc1t7nQpe7e5zWheH5L0ILuzUR3DBYvMJDH0IHevd7bSRp11E07mNrezd2AI6hcVS0n4cR3eoWEq30uy1dpUVlyMgdBW/9ogvLfWb1k3TCP7OqOcA56nFfR04KEUonPJpvU8t1u0j0vS4LoTERyghEX+8Tnn868J8RWjW+vtGwVjJuZUj9e5NfRnjaGKHR4dm4eWyFFA+VvrXhXju2Fl4tRyUV7jmJgCSBjnipqx5oMdHlpz0W5xlxEsyt+8O4dFzwfUVftUjgjVVUxqO7dDUFyjF+VACtzGRgt71MhKzoGjRlYEg7+n4V8zWjy3V7nrpvS50FjIUzsnKNj52BBB9q7HRrwwrazJK8cbMQfMGc+pHpXCaeERSChVu7Z+XHYfWuw0mUPaoQuAeQCc47V85iYpbHbv0O+0rVXthKoZjmQYcnOR616dpni3bZbYp32FwwZTjp2xXjtvJ9nTexAP3AF5wcZFdNZXL+VE6kZ4LA96+cbtO09jKdNM998PfE67RUmguWgjwOD1J+lei6R8TNamwsVwj7+Ocgk18ppqUto6SI7eWDuCnoTXVeF/HlzHIgcyB0k6jkAV2UsNQrvmcUeDUjGMnc+uLD4za1pVkDf2YaKP5S/c+9a2mftB2jriaFV7q2eMV4Hp3xaX7O0N2iuj8HcMsRV+2vdL1KQLG6kSDcARtx7YrppZXRm22rehwzop/Cz6OtPjposvBbB9d4xWxZfGHRJyAJsenIIr5bbweLqJjZzRM4GWU8VjX2l3+nBBLHNAvOHjbivZoZNDT2VVpnnVKVSL1ifa9l8RdHvMbLxQT2NbVvrlrdDMU6P8ARq+BbTXbyzmAS6l6c7j1r0HQPHGoKYYTP8rHllrPH0sdl9P2kZ8yMY01N2sfYYvEI6g077Sprx/w14sm1O1Z/MYsoHGa34/EVwNo8zJJwBXxL4zqUZOFWOp0fUuZXR6KJVYUuQ+PbpXB2ni0q5WQ/KOuTWrbeLIN2GbC9c172B4tw+IkozVrnPPCTidI0YYEA4/GsXW4pFtHAOD61ei1q2liDB+CMisXxH4iiitWRTmU84FfaRrQrJOGpzqMlucZcXrIX+ft1I6VxviCTzYZ2kYZPAGOtb13P5yPyctz9K5rVyDERJIWAB3ZFd0IRvcG2lqeb+OCI4IWfBIwob0qf4b6lMl68Z5QR8NnJFUfG7q+nSxlQRGwbLcmmfDKQnUbjqFCDDZ796+Uz1P2Updjsw1up7B/bbLbSiR95LAJyc4rz/x/JJNNp/zMi+YScnn8q6p2MkTg4UEdfQ+tcZ4slkS/tYpGy2FC8e/Jrz8nq/7PeR0Ta5tDr7K5KrDxuO0ZGe1bunOTvAbajHp6Vy1vIUxwRxgY7102kEsvQ9OhPevmMXXftWl3PYhFtJnaaBhRgHdgjANdmB8oPSuP8P8AylOxJGfauxJ+THtToptXZw19JGfevtjII4IOAfWsyzYbj1JPQDoK0r8gQnkg81kxLhcr9SK9DB1uWp7zJ5bxJbxj5TAkjjJxXOSuN5YKVJ61t3E/mBkzww/OsCWRvMI49AK+llJODaOVK0kQXblY2ySrHpmqtuVVDjhjkfN3p97Idp56g9T0xUFs2ScfdA4zXk4S3NJdTsqu6RqWbbJOQAAPSrshIjOVU59O1Z9mPnJK4J7ButWrlmVRgEDpketfTUbqB5dR+8c14nuGjWVjgHntntXzP44jYayzkZIib7v9a+ivGMhFrOOXYr1Jx36186+MXL6xdMAFIiIwD1FctFy+s3a0Covc1OI8LhprqYs21FBBAqC7j8+Ro5kVlLbWBFT+HC0n2nLANnbjpgiql9MT5rEjKnkDvXdOLnX5kO6VJM8a8UafDFqrqIgI43Kc9c9qw7ldpdmTIHU44ro/FUjDV7iH5HVWJLKcnJ7GuXuLUrGjAnyyeRmvqKdOVo86ufPzrNzfKjKuHJhbOSmfriqlyGOWCI0YUZdjz+VaM+6MlAAARyrLz9axLphE7eY5QAdu59K2koRlZGKpybIb0udscZ2xMMl1x19KwdUytvtKcpklscEntmpNQ1FZZdpMeIz1TIJ9qzZrkNA0fJbzMgE9sVpzqVorY6qdN7soojyHcziJgOEU85/wohQrK3QF8jHYClSRbg4GAwGQx4pvmxtI3l7gB2PTNT7rZ0tWFkTO4QyD03DtT0UKybjk55OKjOwnJ+VSckD1qZjiLaVO3vis4xkmxdRJQscxblSRwGPGaciF06sccgKMk0NcGbO1SyoMkntTgpiiMsZBUDr/AHc9a525XtI1aasMAdY48SYYEbkZegpZCFAcdGGOlCkCQ4XcmOp6k96cAxdBnCgcUTk37sYlxjK92IXxGwQBmPqcYpJJRgfuljPu2eaQlVd+D8p/OozvGADljySw4rG0oJplys1dizyBihOdx5PHWkBIbIbIIwR6UyVy7HLruXAIFCsAHI4fHA7VdNN7mV7ocCsc2wHBI4yeSaQu4dQVHoQTUTzbgPl/eL1IFOZ1klVCSjBchutdUrU9ndGaQrvFEw3zKM9F681MoAKylsBQcgenqarq3lku44cYVj296UMpbzEyQVKHNY+2XYu6eg+NwQxQAqflFO89g6beVB+YgdaibgqMkpjDKvpREJA4jUKsODn1AoTTfNfYq7SshLiA3MzybVwTx8vail87yCURhtB9aK0+sMXKux+vF34uiht1Kvu8znGePasa7+I0NrGZCxBXuvavnyTxHdSbSmYyRgqHODiqs19PI6t58gA6qT3r5lYTDRfvyPoIqtO9ke63XxcEJLx3a7iOCRyB6Zrn7/4uyb3KySsWBOS2Qa8mmWW5jJmczPnkjsKasAK7AxBPTPas51sDST7mscFWqbs7a5+Ld7PnFoZARhtz8j6VhXnjjV7mfeuI0VeEB5K+n1rDaaJQNxCLgkgnGMVFdatBbw+c0iso4O015lTM6UGnSgdsMujFrnZo3OtalfrIZbl0BbKKpxtFQ/Z7l3Ekly0vGOWxWRP4stUVVEsALLu2sfm+tZM/xFt7MloQ8hHARen1rGpmOJqu0Y2NIYTD05XO/sIY4uXUFQern+tb+nXEUe3bgJnIYnjFeCv8U5ZY5drYXduWOTge+KyJ/ineS5+fy4RyscTHP5VzqljKtS5pbDw1ij670vxBaWx5uIWI+8CeldjZeLdNRNouVZiOobAzXwSfifqX2eZY7hSG+ZTKMFaVfjPq8gijkkeVtnzFOFzX0OHo1KcLzbZw1q07/u4H3VqvxDt7YYSSIRA4BZh8xri/EPxmsrRnBuFjDr8qBsj3r4w1H4japrpFv5z2kIbzWYuQcjt+NYdzr11eREm8Z1Y7kZj79K9OHK1qtTlSrzavofUmt/tAWvlO1tNhxg8Nn8MV57rP7QElwsbIzRlyQ0aDBP1rxqeVvNjVnRZ3+8E6HHIqEOI7hXOzy8EgdSD3P0py5VLRFQoS3nI7PXPilqOpODbXMqEElvMbOc+1c7qevXGqn57pw4OCFbA9zis+KESJIwYbNxywPrVmy017tUaOyncZ/wBbER+oreKlNJRRqvZ0VeTK0crlzIJDI6nq+TzTfMndA91K5Zckpjj9K7fQvhbqmrPLHHDPER90Mny5avR/DH7NN5dywPdBwFXBGOrfWtHh5JJ7HNLFwXwq54LGrXaPJGDIFGQYx90+gHrW5b+Gb2dP9EtJZehJYZO7qa+tfDn7NdvbiNp7ZYyPVcf5NekaL8I9MsMBrZUwPu4yfrU/uaN3N3Mni6kleMT4u0X4OX2rjzFgkjkYhvMdfl56gj1r0bwz+zHfOsj3DwSJJnasZIIHuK+rINO0bSLf9+YQAeNw6Vk6z8RvDOiKzi7togvGQRk1isZGWlOByTm38c7Hmfh79nGzskVpoEVzgDB4UD0HrXc2fwt03TUWTyFmkB4YjG3FcV4l/aSttJaWKz3zLIPkKqDx3NeYa1+0Zrl8kosxNCoO1Q3IYGhRr1I82yOb6zTjpa59JzQaLoqO5hgiI5YA8/WuV1/4raLpeYoWjliUBic4+vNfO9zrXi7xNJJsebcyY2KCqgf40ln8Jdf1NxIzMitgF2J6+4rnlQVnKdQ5/bTclyI9E8R/tIWEVykFpCxYqfnjOV56ZNcLqPxy1/Ubgw2iEbVKnDEnnvXUeHf2fRcSFbhVupAMb1JUk/SvRNH+C1lp0qP5YRFGCABzUXwtOOruynSr1XeR8526eI9efazzXIHDMf4c1sad8Jb3UYgSGjj3EbSeRjqa+p7H4f6RpzuIrZYw33lHO6thNL06ABDawgbcDdWTzKMUuSJawLk+aTPBfDvwDYi3zaJPbgMWZjzXeaD8H7S0hRSiRygZYlQc16AL2FQFjKIB0C8Yqm+uocHzR34JxXk1cwr1JaOx2U8JShqFj4GsNOdZFRXdOcFcA1rw2llAoBgj3q28AjgVzcvi0IAY1DNg7fm6fhWJe+NftiY3bSOoHB47Vjz16rtJ7G/PThokejrfwwF2CoOMHHaqs+uxQfNvBjUZxnIFeU3XjO6ZiUlxCRyDwTWJd+KJ2MqhyUGCpHU+1YewnN2uL20W79T1q88TxIPvZwflAPBrJvPGCSMV8tSCM7g3SvMJ/EkrRqoyrgndn6VQTWpfLljAO0gANnketXGCpKzRPNd3uejv4u8xJUT5eoBB/WqD+Ld8Yw7s+cbWP61wgnebcGKgBcAk5NRx6iFk2mTLZBUZ4GPeiy2OWpJya1OxuNdfLYDgnlSGIGfpVd9UuJkBkZVYf3e9Y0+oQmFZC26PkjngetQ2muWhSUS3QYBdyhRnPsK3k7w9wtqK0NwX0837p8MvbtT45RHGcngd81xt1rkUbznzGWPIKAnlR9Kg/wCEpiiJUS7D0D5qY05Je69zSNrcx17z4ZHBJUHcSp4I96mn1WCOJZBuDE42D1rh5vFUEtu7fbVKHICq4yW75rEPjImHd56SIshjyxxn0x710QoOa0Gmt2z0afxDb+Qed3UZzyD71ly+IIYUSQN+7HygAdTXmGreJ4luw8MrBnGGRmwKhl1b7Vb75Lg7EbeUB6H60VKK0tqOL5nydT1GbxCjqHX5HBIKFuce1VbnWITHHtkIC53Ke2elebLqe1siTzJG6ZycD61rwXc5gUzuEG7jtkVxVqKjFzXQ9alSlGx0ct75Zc7yB1PfmsvUbwywvjB9CwzVSO/EzOqhgAcbj3qIBpvMHmxqASNpb5vyrx5SlUep7lFXSZj6rcKjKcMxcbTnpXE+J53ecHJUDtn9M122qkxhhnJKkFWPf1rznWyqOysu14jkEt1r2sFG7Xc0lPl0MyXZ0AUDuPSoUZc89BwPpTd+9MxDLEc7uhqzLbMI45UG6NlGCB1PevoYq2jMZTu0MVxuwpJ7nmnKxJLHHI+6O1MCo0MkRcrIcHK9QO4pEzHIQm7bjBMnNS0ibu45pC7A87h0NRyQiRN0hZgDuJzTVZvMJQ4PK80pBQOOu5TgE9KpKwTdnoMjPIIJGTwc9qtAAXMSOyj5hkE1SiBjkQK5T146fSrBmVH5AJHIPUg9sihrUz5l0LKKnmOY5CwyV56H6U6VnWVE3E5IG3HSohIcBg4D8sVTtmoRtBIABbHHNZ21Oj2lo3ZJcIzRTGSUoC5GE46Vk35SKPBnKykZ3SHOBWjKkrCFQvlRf8tOwbH9ax7m1AjLOryc4yTuAFdlFK+5jWlzRdiO31J7c4OZORyP4h6ikluRJeF0R/KXJw5/lUMztCYyo/deo/lSqSSzEiSNlyAR3r0VT5nseM5yjq2XLb98quEKbs/K1bGmJI/71IyyqOQFyAM81mQ72t8umHUZAz1rtfDGkS3C7GcCLZ5jDOB9DXNVhyuyV0dNKSex1ngrwtFcrNLINql1JKvznFeuaBpQtSJtqhWUKQh7+9ZHhPRbXyYGDKiTcnyjkA+grt7SzEJWIE7QcdMGvOrRtGz3Oy7sWIrTlnVecc1Y+YK5GM44zUttCWIyxCjpjuKSaBgzDnqfxrhU3HQuKujFvGkmZVCsWHJAHUVt6PpsbFWlVl6EAf1ostNmafDAbwc8njFdFa2gj69axUXKV5LQ2ulGxZgiEanbxnqKuxMCAO9V9u04FSwqAc8iu5SS6ERZp20oVuelaEc3zqPXvWRG2B2J7VfgcBevze9RzHToakUm057nvV22uA4x0PTFZcEhdsHBzVlZFSTg1tHRXMt3ZmyCU+8PTb7U/wC0hcc9KyjOWPD4AHeozfKM7vu81cU5IhaPU2jcI5APOPTtVe4mVW3D5SeoHSub1DU7iG1lksz++HG0cg1VsPE9vqIELl4bsAh4icnI6kD0rspKz2M5PdnUvPswyHB6bhXMTeNW0DX/ALHqxY2Ny22GfoI296xNU8VXWnXK2s0oVJQQj7gAoz1PpVLxsRqelGGaMyrjzUZDk8dxXXCKk9DllV7npJ1BYtxDZHOWHp61TudXSaNvLfcy8EZ5/GvnXwl+0ppEPim68P6/dyBUwsNztwFOPut710XjLx2nhcQ6zbSRyws2HgMoHnL/ALJ9a6oU5L3ZI4/rEZbHrR1KC9s5lk2ujApIP7pryPVvFUXhCG80a4ukSWyZbq2kkb78ZbkA+ormtU/aF0Gw1G0utMMl3Y3/ABPHnD27dOR3ryj4yfESx8eypaQW0kctk5T7WhyZAe2a2jSV9jjni0ldM+sLrxtBomuaNdXF850zUU2BmbjJXK/rU3iS/b7ONkksU6fOo6bh6V8Yv8QNe1HwdbeHbpoJ7W2wY5znzkweDntitTUvF/izWF06B9TlklSPYohO5pB2onTSa0MJY1Jan0hoPxUtp5dbtL65WKe1kQRBiBweoNYWu/Few8NeMLc/2miQX8QSUq2cOOleKH4aeJpL0ySWkrJcYM1wX4B9+9Gu/B2+WaB7OVLx0OdueRjvitI0k/I5Prlnroek+Nfi/Y3YtZtPkeW4FwfLKkpux613Fr4s8RaxYQ3iiHy2AAYScj1GK+a/EWl3+lahHYSQBrooJB5RyVPqRXT+D/iLrnhOSOzuXiu7UnbInUq309a2jBL3WddPEq+jPerHxDrTgOuxZVJ/i6VJ/wAJV4itcSXVklxGM5MUmW5rntC8ZWGueUsMqRXDD5onYA7u2PWugk1KKCTyWuCJM7W+TDD1rH2VPsdyrO5Yi8fwJGgu4ZbVpG5L9PzrZtdfS4IMLpMpXkbgSB61iyw27xtG8SPBJwxkUMcetZFz4UbT5lm0uYKpHbj8MVzVMKpfCzvjXVkpI9AF9G+DwAeQM9qmSRH75+lcFpOtOZhb3AaKcHGG74rqLO6DDOefrXncsoOzR1xkmro2DEGbbyAeuKhuoEEe3OG7ACkguC3OasBxIAy89eOtTGDvdGTk1K5kPA0LZycVdsb7YwRvpk1JOsbEKx2secVSmg8pg6n5f61hUprmujqpTvudPbyDsc/StGKbOAOBXIWd6wcckY7jvW/BdcZB/OuB3TtY6bam5DPjjOPpWhE+znknsKxreZQc5PNaNrNukBAIbPektZJdBtGnC5VwwyecEelWmAViMYHpVOKULJz35PFXTIGIzgZ6cV1JcunQwdyaFASwcgDbkfWpkXagCA9OuapxRs2MHKZ5z6VeUIgKI5wDj5jzmumndpN7HPK17EcqTMuxiBFjPvULRxxR5xyOue9aE23yAdxJzjjuazJ5N8hXaQFz16V2Oy95GcL3KU0m1GI5x2qjJc7B8w5PQVelUxnJBIPIArLvJXywJ4PYjpWDm5bGyVyrKnDHJJJz1rMu2KDlTj1q07EOTkVn3MgckM3B55PSnFlSVtCjcvjLZAznrWdJIZHIz0qxesBJycj2PFUUkHmsMdOhJrupwaS7HBNtM0bOZEOBwTxWjlI0G5tpb8axYfnfgYHer/lkghfxArqlJJGVuZC3E4GcdPrWBeXbLk42hs9DWnPE23G7j39KoLp7zuWYgRj8657u+hpFpKxiXFmdRKqsm0Ejce+O+Kvx2psrcA4O0YGPSrYtFtoiGzvY5J9qyb/VVjc26uOeGJFaxaS1CLlMq6iZJEbZKE/vBuh+nvVCzSSZ/l+Y5Cde5q5b2L6pgM5CevWun0fTorJonWLZGMKHKHaT65qOVzkbVIRhT5jpfAvhG30xYZDEjyryrMcbe549a9MIX7GHDBwfeuN0S7aKLcsRYBsEZ5PrXSwSqIQZIzGHGcA85966HU5VofMVacnJtmLrliXjEo6BSXQ8/SvmzXNum6rdLN8jNNnC+/Svq28jPlvtO0MvX2rwT4oeFn+1pPjJibdgDBb3JraL9rHc8itDkd7HFWnmSygsxIHPStvbFPAynGSMc1habckqYeMoelLPdyW9wWJIiBGTnoO/NdKwznHlZ5sqsKMjA8V+B49VZZXiWS4QMUljXGB71x1v4EvraaNmeIxxg+bI3BOemB3r1G71mK6uCkWSmzcRu6VRaWK5zuiOV5VuuTXC8PXptpPQ9KniKdSGxz2jaKum26xQY3MCrMeprpHvf7NtVEcohdFwSTjJrMj1GPY8bp5Tgnp2PvSnFzb5ZlkxwdpzXbQoztds82tPmlyxHWt9LFc73ZnLHeSW7V0MPk30kUknNvt3YPc9q42N2jbk/Op6MeMeldl4SsX1S4jkkH7pegDYG7Natc7OqnFRtynr/hZfsGg28bJzkkj3qTV/EcWlWoMjAtkYBGQfauZ8SePbHw9ZLGjie5BKbYedvua831HX9Q8U3MirH5ELAHzXfDZ74qK0o/DE9TD0Jzd2tDotc8SNqF1Ikbrzzt67fXFZX2YALuUqcZ9zUen6ZFEXSIE4ONzHJ9zmtOG0lutpDK0i/KCelec20tT1oxUHZDEtFlBEi5XoM+tKdDtYYyEjy24M7HqTWjYqUlEUwAmHJHWrF6gKhR9K56kocpom+hHomkQ3PmFkBZRkZ6D6VqTaKPLJRcEdQe9WtBgKRhXG1gMZ6Z963lSMEr94H1rC+lom8b3MC00xlQmRTkDgelWo9N3Ky5AbsfWtowRqVBGKtDTkLLgEnPWsJtpHbB23M600qMoFZc45JIrb0+yVRtRO3pUtpYYmJKde+ea27W0xtYdT3rhlNL3kdSbEtrCMxoCCG5zg1bt4jyAu0r3bvVm2V0flffcRwacPvkgNtxnJ7GuGpPm0QRvcaDhaYYyEJ3BQfU9auLxGQQGHJ5qPCbQCv49q42tDZXRSKZIJJ6Yx2pk6ER56egq95CuMgY9qrXELIOQSvY1y8rG/IxLpDgsSSc5x6Vh3kW8sCCRnJFdFeLtxk8c5rCvihDBcq49TxiuqE20kQ9jn9QLY+UZbtg1w3iBPtCbQSGH3gOldpqAZEcs/GMcda47W499hPKvMin5eete1Sa5Dzaqu9zy/XY1e+KA7nAGN3SjwdbTW+tSZUI8P73azYDofSoddQeZMNhUvgEdSCKpWKA6vZ7GkSUKUVkJGB15zXpYVKGw0lpzHrt7rirBZPbPtm84BMHqff2rF1C4SYSWRYi5hk3yOvyqSe1Y6TQwvELeQCL75ydzK3cCrqtDJfFvMzuTLZ53MK65VEpW6nU6KjYzvH18g8OQyRqHiifaSRkjtXiHj8TWvi/w7JcAlhA6F27ntXr3jjbNJZxLsQS5LxA4zjoa8d+KV0/8AwkWmQyRzgKvBxjd24q+a8NDkpte0OU1i2dr65UoWAA2nOCRUdrEkNwQqAKRj5hn61ueKLP7NfWUsEbiKe1UqX45B5zWK0qxGORoc88spztz3x3FfN142k4ns0/3kFJGrZNjcpk8wdRkYroNPLpHG4VfLJ+Y5ya5+ziIu92cRsDsOMA+tblkzxW4UEFF6D1HrXgV4t7I7IN2szrNOJUjIO1geCenvXV6VG7WxyjbR0Y9xXMaZeC80uEooRlZgWX5sCun0idjFFzjb8vHpXgVIpyV1qTKR0UFut1bi1c4L42OBz61Lpsc1q8gb5XDZIxzVmyuYVZWG1NuCS1aUtqrN5iMG3fNnNd1CPI7PY8ia55OxXku3jXZtc5GQ56A/WrOn6xJCQ6Sybxx8ppmoWE0cCMHLZPbHNULe1KttIYoDxt4Ne9HljD3TyqsE2dxY+NriytwBPlhwN/X3rft/iijbI7wtsVSBsXcPyry++YRpljtA4qpFdvliG3DpjPSqjzbowcnF6HvFnqej67FueLHGcAbGNaekeHI5dj287ZjJxGT/AFrwW31d4YSyOz7euHxzXTeFvGd5YNuR2eTjAd8heeTWVadSVOUXIcZpfEj6X8HCfTZ1hkjEacjIOd1ejlFfa2ApwMe1fPug/E58xu+yRVYfXmvW9A8c2+sxlJVCuFwMGvxPPstm586VjsU4p2TNDVA0Y378HPIxxWa1+24ndjHarep3aTW+ARzyOe9YTyByPn5HJr5DAykq6i3satJxN2y1e4jhdC52gcDOahur2S4iDbmXsDnJrGt5gHfDZx0JqwZm+ytIQNw7HpX9O5LC+Hiz5qrZSLFvcZA3/OcHNY2tyCKNhzljzx1q7aj7TajZuEgJ5zwT71j6zcSIPLkwHBJz2r6qnTUZWOLmujzbx0Wjtd27hjjryRT/AIZBftMvXAUjJPeqvjiQNasCFJDAIO4FS/DVm+0MgcZAycdq+Q4il+5aR10LykkekiQ+W2Selcj4unebxNZsMhQnKv0PpXUM5c7ccZ9etch4kZD4stF3EgAAgnvXiZRrhjtmve1Okt7pjKoPGP4e3511Og3J8hlIxz0z1rjYpQtzxnk4Oa6nRiPK/u84B64r5nEQvUbPYg2kekaDiRInXjkZWuwJGPauJ8OvmOL5hkYzg5rst2QAK1p6Rszjrq8ihf5KtmsuJlaIsMnPy1o6g+2KQ+g9ayYWUW6kMVHU4og0pFR2KWpzFJlXcVUjGAf1rNkb5Qwwce9W9SIa5QZAI/lVJjvbAwFHYetfWUIt0bs45pqoUrxgGIwcEZYn0qCEIIzyTnIFOvX8qTaTk457YpsbMlu4GGY8qRxWGF5edtmtR6XNKzGV29VwOR2NSzSloyAdoB5zVKzYopBOGByammYBHYnAIwPc171NtwdjzZfEcj4rnDW8qNjc4wrDjj0rwHxeqQ6rdBMlVj+bPUcV7n4sIa3+dlAUkjPc14N4pfzLi6eQncRtORxWOFl+/wBTSrF+zujkvDIVLS5kBB37jz1zWddP+7CkFSV+8BzmtDw9F5enXyHB8tSVI7k1k39wBGRkRzYHydeK9C8513bZEP8AhJNHlOtWQ/te5cxFHZ9xYnBP1rDZliVyWUY7jkYrX8S3CSX9x5hkVVfkhuS3+FcteTtjMZZcnge3vX0Tc3ZXPIlGz0KWoTJIwZpDlwULZxx7VzmoBWE3lQz3Bz/z0xjHU5rauIAqngFiDjd0HrWPcmMp5LqSroclCeKXtLvlFa25yM5ee5YYeJdxIBGTx71VVyMS7ixGc7uvpVu+hMcsKEnDKQzA+nrVZI49mxcIAvVmzmuhcvxx2NYJWBrZVjQNlAeQrDnHWlb97ICV4Xk470LgyKCWfA2lmbp9KEGWI+6fSsakpb2HuSFmwRjKn06UcBAcFkLYyKEIQAjHBwcnn608YUjbhgqYyejGtIVkkkglFp6jVVXfO4/7qkfNRHNnCg7Y5c/L9KbIPJWTBAcc71Gdv0oTyTbxIEIOOGPGaylzSqXiVGT6Cs0Yk+VisQHBxz+VGN5JB6dGPBH4ULtJcMPl6bh1U1BM4UYQ4OP4+9U5e9aWhfM1oxzttO0ZbB6g9aiJklL4O0DjBFBYqgJxuA7dKaXLA5YgMpzu9fUU5KL2ISbdkIUb5THgleqjr9aG3uwXqTk7QOlJgyMmXZEUYwrYJppGxdyE8DB3HmtuaPJawbMEZYnCncxHUrwaI2Mqvv3ZBPUdu1GwkrtOSRkc08q2DnIzWGuvKhuwIIyi5OSPlPpihlQcLz1wM00LtdV37UPUYpQu0tlfmHzBs8fSuezjLUVrPUaxAwRlc9D0pR88oMWUXoQDSNhpC+0tnHyk9KeUWPaCPnXPJqvg1NmlbUTyh/dJ96KYWcnhSw9c0Uc/kTzn1/caksEbYeNSoySWHFVJvE8EAiLSxIZEzknI/KvEr3xF9ruGgNy4uG5Jxnj61ktqrXrNO7uHB27c9hXxcctrVY/vJn6A6yWkUe1XHxJto45VVhEwBGV6N2rCvfihKmVjkIVUG4KMsw6cH1ryx7yRzLgs+eQp9R/SmLcsG+dwkrAY2CtoZVTg9dTKVaeiO61Dx9N5QUyFkd/lAPzkH1rGm8XTNKA7ywtHkDb3FcxgyRuHkL7WByeoz70qzKAVjYlRkK798V2wwVGCslqRJyk78xoXWtXF5cLLKrNIMBSX5wOxqK61KVmkby3YsQUQSkfXmqbOy4B+cjk4NNecyLIgP7tRlV9a9KFGKabWxhKKasS+ZLCkcPmuphbcrZ5+manikeScSMjsVAXgZP1rOS5G4B2WLjdx1walW5McgYSOqs2Ny9auVKV/dIvFbEqRlt+35xuIx3FLI7wx43FVzyahT7Qty+7zGtiTnjB9q3NK8MX+qFo4baUhVLosynBft+Fdbw05JWMHiaUHZszUmZxlAAzfe387qjhhEsUsmwPIT/CMBRmvV/D/AMCdV1SOOW6tlVpCCBETgHHpXsXhX9mSK4QLewjzWjUFtvB+tL6uknzSOGeYcztBHy9p3hzUrq9hlhsyyYxGy9weCx9q7zRvgPrWpsGwiJ/DleuffvX2T4U+BNlpapF5KRwRjAwM7h6V3Nn4T0jQY1MkCwhBk88AetKVejSjyvVnO6lWo73sj5N8J/syNPAv2pBcqWBOFwCB2r2Dwz8ALK1hAlgjQAYCqoGK9Q1Pxp4f8P2/+ut2KruUqcbvrXnHiH9orRrSNlgMRcMQghPzNjrXLKvWnf2cdDmcoL43c7zT/AOk6VEBIgfYBjoBx3qxPr2haNG0nnBUCkvjBA/CvmPXv2g9T1q5eOzSba33fMbkewrg7+98VeM9SE0zSxQpJhxDJ/D3BqoU6kk51Z2Od4pRfLTifUviP9oLQNFj2reRPIfuRkc15V4o/aquXnkt7OEBQcpIhwX9q8/sfhbea3Ir3YluU8zarMu3YPc123h/4H29jHtnC3cqydF5wOxzXNKWFh70nchyr1Xo7HD6p8SfFPi1mKM0DE48qMHn61R034f6zrcwnuGlkjZipQnJBr37SvA9jYrCWhEZRjkDjP1rpIbGx0sf6PFsRTnAHGTWccwhSi/ZxsbRwblaVRnh+kfBVXmRpYpXB4ZWJPHfntXf6H8HNN09WDRoYjhQJRkqM54rtf7ZS0JXb1HVDj86q3+viEKVkHJHyZ6GuCrmFWps7HTHD0Vqy1beDtLgcuIQwI6dDmr3k2FqVzGFI/T3rjrnxqVuIRKwLliqlDgfjWPf+MlglKvMikA/I/JPvXlR5pu0pHRzQUfdR6RNrcCLmKVN3QYGKhn8WRhNkl1AgxnBGa8l1DxaC4Zpgiqv3kHArAvfGH2gea20FcZUHhsetbRo83vXIVe6sj2e68WxRxgiePDZxt7msOfxqsanPzgKSccn615J/wAJOyYjcboXJcyHJK59KrjX5DPlZmMTDb8wq407T12IlVm9j0S98biRgI3KxspBXB3VjXXjBp2hYM8NwkZyDzXGvfOZGbIPJABaqs+qPDIjbfMzkMFPT0rqqxpWXIjH2jeh1Y8YXMh3OQxPQjgilm16SMK+5QuNzKP8a5Ca7VGARgCVDDJ6HvTJtSkEe11V5EB2v0xWdldOA/d5dDr7zUlkiU/whR83qe9NW6Eds6NghvlwD+tcrda7LLBGdsSyfxLntiqtj4lWaF0ModVG7Kn71UoOUXfQOa2jOoW/EfUgKDye1PvbpTD5kJXdjJ2muHvdZjmAUsAz8ZbgZrn7/wAT3VnNKI2csQACDkZ71nKlKaSiDq8vmd/Y+IAd7yZTywec4BNUr3XFtkWfcoV26F+Me1ed3fiKadV+UykZJLccVkHWBEiGSM7VO8RKTyR0rtWFdWGu5jzpq1j1M+P4IEQFCY1JWY55A9RWXqHi8NKiwuGRTvBOBjvg157e6q9zFK0jHBXc0S9TUS3RSJNiiOPaDtPpXTTy+cEkZe0aaudpdeLJZ0klW4WASsSYlG78Ae1UrrWWuGh274g6/JnBU461yL3jNEUeNlAO4r2Yexpw2whXD8dACSQq/SvQjgOToN1G9W9Dfg1IQM7KBmMMRtHWs5tYmRyiyH5U3xkgfKx68etVY4pp4FjHyKAWGPvE+x9KuWmmG42ZdFwAWz19x9a3hhOVOTZnzSew+BzeyxmRTuMYJJOOa6Cy094yOCxI+6hyuPeorbThMVYoIY0YFSep9au+cqqgDi3RgcDdg4ry8VKEHaCPdw1Fq3MXLG2jtFMjYZyxCqTyDUtzcgtHHLIERmxz1rEu9Y2pEsUSyFQcSA4INV7Z5r2VTIGDAgg5zmvn3GVRuR7tFpOx1VvP5O9UO5lU5B9PWoI8TsrkZcZ3OR1+tQQEmIk7gGBGOlWZMRI2xtyADIzjFeZNuHTc9WCK+ookscgcNtAPI7V5xrMiyhpFUOScL+Fdvqdx5sRR2fcRkBDyfauG1GdVYKYcqFYDjB3V6uBTvdhUjpdGY7MxTO0N935RgVburoCwggABCKd7jjnPaq8UUjyblCqoTBUnvRM5KpGVwEBzg5ya9y5wOGugkRaNBhQVcZ5PNBaQI6vj5cd+tRb+qjIIGQpqNiXjJPAAIwOxppF+8tBPMJkBQAAHIB6GkkmLsQCFOct/9aoiNm0qCPlGT1BPpSAbJTkqSOqqfm/KtVExlexLGvmzZZT8ozuPANSSghdykFs8gjnFMt0LEb2KqTke1PucQsBsKqR948Z9xSe+hlf3dR/mEwOpyZWbPmHrj0pEy8ThSu8MDn+YqJwZ/lRhkjAyabDIGPfIJG0HBz70krnVpKKSZaLtMmVy3U7c8VmXoxsUHCn5ZCDwKvgKsUaQ5D7icMevrWZe7AdpGxiScL0zW1KOpjUbUTJnZUcR72Ck4Uk809A0IZZX8yTPy444pJSGBLL908GpdjMqrtLoFzuUV6XPJ2XU8LnUpO5saUg3oWZiI24XGcjFeseE7B309c+XK8j+YhPUL6GvOfCtjLLLHGyuz53BR+vNex+FdMAeBo1GSCRjjaAeawVRpuLOqhK7PSfD9oi28EduDGqgEBlwQ3cj2rsreJWI3rlscketY2nPNMAWmRlONrKMkD0rpoIyVDJjnnJHUV5M3zN3PStYZCuwhey+lWzESS2Bg9xTmhXIbbt9qnjUEY7VxJcrOlWtoPtrcKgYdO5q/FGDnmoLdNmCc7T2zV4Q7QCvQ81olzajtYjZNvTNCuAPepJA2MEcGq5BQ5I+X1Bpq7egXdyxExHRvzq5FcMc5PHpWT521xg/L0NWY7kDGTj61fIrvuXe3Q11u2jwy1biuRs3E5HqK583gRV3EfNnpUn25Ilb5x7hjWifSxMpJI2JL/y4yzdOnFZ91rsEUgtmdVuZBlEJ5OKyJ9RUj91IJMDnaciuR8X3Ms1rPdRuba7ijJjkQc8V3U4Tb2OWdRJXTNHxLfajoF4uqaZMx3DE1m4ysg9j2Ncbqnj3SPE9rHeWOrR6Dr1lIxUXLkbmHJU+oPvXIJ8bk0i6h03XbaRHZCwu4SW6dMrXA6zfWniXXJNQiEUcEhBwExk+pFehTpST5p7Hk1cTZNR3O+1j4t2viqyvNP1uyNrNLGQl1atlZGHcHtWZo3xk8Q6fpVrp06GcW+UinIwWQdMmuf0Dwxc6jehDZSCPdt3ggDnpgV7z4G+A0Pkx3esPIiogRbYHjGc5PvXZCEXK62PHlipuNmfP8nhO58d+ILuWytVeWfBbyUz856k1a1f4T+JNCihtZt89vjeRNLlYx6gGvrvTdB0/wvAYtLs0gJzul2jc2fevMPi0rBIkRmlIAUpyMj616yoRjFSZ40sVJzaPA7HwEZ4FkuJjHydqwDt3zXZ6P4a0zS9Mltre1gljkcOXIy4wOlKLGaHyVdCE5yM/lWjaq1q4AjyQclB3rLlUX5GbnKpaKEj0LTdKEgis4Q90mXKDJP1qW1h0zRbm0PkwwXBB2PjkfjTtUfzrXMR2SKrFlx0FeS6prd5JdLax3BYbSSwOSfb2rilSqVZWi9DqVoaSPbv+Ega4IgSfeCxJO7qfWtnT/LYSsrCSVcDKnpzXhGmeHPFEatNBLMEkcFdo3ZGOleieHPEOoefJDNAsM0IAcdNx7Zq62HrYaEVLcn2kKrcY7o6HVXsrW+lmNksuoYAacgNgelc/J4X03UtVTWUEvnOw3xxrhM9CcV1crQRxNdXAEbuvzbOOfaprKKK4tybZ2+YDKYwQa6ISi4qQqbcdDK1H4PQ3KrqOh2TicLvWJXIdX/vD2qTSrPUvD+pxyapM0k8ikqkpIAPofevV/hVcb5kFw/zHIBP8Nd/4m+Gem+OLRfOIWZFJSZOCT6iiai9UelRxDTtNHiWmeIlaeOOeIgZ2Mx7t9K6SDVIDO1ssWyVRnrwPSub8R+AdY8J3UpZGeEDHmt8xYev1qXw9qEcETwsRK/eSQYcH61yXcT6KEIVVzRZ0l/ocOovBLkfalztK9Ccd6pQ+dazBJo2VwcMMdD6itewuA0KncA3Uc9at/Zmul/iDbs5x+lclXllqbRUoEdrM0Y5UPu/MVo20u4HA4z09DSWunxu6h9yyYzuHGa0Y9PKNjBJ9TXIlF9DW/MU3k+0bWZRjGA2KoXEe37v3R0HYV0ptR5O1wNpHIrE1C1a2UsG3R9AfU0OndGkZJSsjPRyp6YNbGnXG4fP9M+9ZIAUE8/4VYs5Njc4IPrXl1fdlY9GLuzqLeQoflIOexrXtZvlyMA1zlsd2ACRWtDKUwc57VzQ30Nr6G7DIxKjHUYBHr61cgkBzn7y8E1kQXGGVjk8cYrRt3V5ArNgsOlbt30uc8k73NCGbAwMcnrUnEbN1I+9ketMhQLIQOV7EVKp4cgncBnFdSi7WTOeTXNoOA82PBwjZzknrVeYEg45xxkUksiyIN4z3Oaa7nbkNgiuuLsrSRlqncpyOXJU/LgYxWRekqevX+KtaRtisTliT25xWTdRxncwfK9elFkorQtNqRkPuil3sQQD09RVC8lV3ypG05JGOPpV6Ybvm5HFZlzKgIAIVzwBUwTcipvUy73azE/jVWJt2TjHvjrV68DwFlAxnof8A61VY18pMhQTnuf1rttJ+62cEpO5fsYWkKHkgmtm00uaSJ3xjjPXtTNGtGvPLjDrGp5JJ/lXZPYxxwqQDgDB2n+dXKNluc8pOOhycOji7DF2CqFyB64qldJHZPJwgUehzW3qUgV2igbcGBDE968w8c3t9aWwECFg8u32H0rFThe0TWmnJl+e4k1a6kW1+aNCNznjH4VqWvwY8RavK62toLqfyzKEVxnb3rzexu7+0fzI90LdRuJIJz6V1tt4+8Tx3slzHqM0V0YxH5sBKEew/KuiKjc7uWUF7hUigvNFnnhms5re4icpJFKpDI3cEV0snj/VDoqaEL/Zp8LCSS3ZBzzng4zVLxR4tufEOqwapDp32a+aM/bLi4lMn2iTgA47YxXLfYrq4uZLmYtHLu5YHg/hVP3fhOi0atO00epab4gtoEh/eA7vmOT610kWuQFVJZAo53eYOK8RhkcMELEMR8uamhkbzfLbDZ6kk9KznO2jR49TB3d4s9/8AtkFxGrRyq2QMYYEGsTxboEeo2jDy1LEYLA84ry4al5IjCyMhH91sH8KRPEmo2wcR3khHfzDkit6U1FbHl1MG5dTkPF3hq78N3rywQsY3b74rndTkF9ZNsywHVc4ya9D1HxJfXUXlSSiUHsRkVy+o6Ut2+Sq2xwNu0cH3xXowxemx4dXLFKV2cALs2alGBVicMF44p76g5QIjth+FAPNdE3heW41OHznBh3jzSo+YKO+K2fDNtoWkaleS6zoa6zCWIt83DRGMdj8tdEsQpxtYyWB9k9Dy29uJIroKJWVwvzK3UGt7SXAsFZ/lV85AOcV3Xj19I8Xw6THpnhtNAjtAfMkWYyNcMeBlm9K5eLwRqayM9vEhVCQFkO0H8a53VlayNqeFineSMKaFZHyhJAzwe9dJbaxPFFEtmBCu3Dj09xVjT/DX2pFMy+VcFhvUHjA96020KPStmIxJyQNozmuNyktj16FGnF3aMqDR3uJTLMwLS8gj6961ofDQCJm8SN+cjGcjtV6yWWC4UPHHPGV3EDO5fau00fSRcqZVhhXfgrvHPvSgzslLT3Tl9Nsbi3iCqyTx45YDac1u2elAW4O0ICecDvW+NGhjQEhQ/TAGBRLAYzgKFTGMDoaxqT5bCheZz17YGH5lywxgHFJDYRzYLqWIORW9hiPLVtqkGmW1h5T/AHlPHrzmuSpJS0OxRtoSRwooQblxjBx1q2sWHwKbBAsUoLKSD6itKG3DsC3BNZShyrc0in1II2AZRKPoRW3aRAruUZHaq0On+dIpcgIOox1rb0qwFvbLCScjPzH3rilLXc6LWCKAAA4wav2tuQpH3iOuOtWobaJV+dN3cMTU626AkqCv0NeZUleWhvCQRIXQAnp09alEKhfmXcM44pkcEsTswKkY9aso7BRvUA9TgVzOLvdmqZVljx16DtUJj5IAyv6D2q+xD54wKrYAJA45/Wsm1F2QJakRXEir044781HMCYWY5cn7qntVgD5gCcVGysuT69aybYGTdQqSUZTu689MVzeoQ8v8oPqM9a668UPE3TPbPauZ1FfMDKhIIPJb1q6SV7sqT0Zx2rbRBuZT8pziuG8VyfZ9KLKowzBc7c4rutZPLKOVxyw9a4bxSuLLazAIVYqQ2K92lG8Dx6zs12PHtXvmuNQkfhW35AGQazmedtSheOVvtLD5S3PI7YqeV3n1VSysFxyz9zmlurb/AIltxclwDa3IZGUc++fau6k42TW56MIxUeZnQ6Xh7uAecxeUElSnG89QfSt6+t/IktCMpsLKSB1qSw09HlkkUxrHKFmhZPvZxyfpVDxRrFv9ktp1us7JDlFGDnvn0rqjO/xE1J82iMHUJF1HxjceaCYLKBVX03GvMfjBILfxToZkd3QxELtP3Oe9eu6Xp3kafcXrxjzdQJfcwydo6V4V8W7maXxrpzxsdscOzBHfPJxW7Spw0PNhJSqpsg1q48+zhJd5khcxq+cHB56VhogjHmQbgiNjk859K1r2MNc3cIlCDcPKCqSPu8ms7y1ieCHeZE2htw6Fu9fO4hNTeup9DTlaCOj8JRrea7p6zjEJEnysMAnaasWEkkEW5WJkJJAPI+n0qjoV7EmpwyTtmCNHQgc7SRwa19JsXuNNuLiN9rW4U7fUE9a8qcmvcSLTvO/Q7TwdKzzT2jpEILmLEaRryHPbNbelDY5iZNjqxUoeoNcfosklg5uU3O8bhk47jnNdz5pnuEuSuJJcSMOmCeteJWUY77ja10N6FGZCHbIP3VPatW2LG1XPRflrPtuNoHOa1YSYyVKYGOpHesoTUnY8yq0pCvdNFCVI3DrirNjdxSIWIw/daoXGB7eoNQRztbxNub5mJC49K9qMlZI5akG1c1r62iu4WcEEg84PJNYcmmG0lcoHIbJIJ6VmXepyW87uDsYDAIPX3+tWbHXXMir8zArjJ+YH8a9OnScYWbPNk0pEdsHtJWRgcZyAeuK29PuQqA4O4nPHaktQl/KVcAALnjg1ZtbMwM+RkbiV9hWFSKlox2i1danW+GrpmnIUbk5YnHWvS/CN6XlxvP7sZGT3NeW+HUkim3gcAZ616T4dj8lo8HaXAJ96+RzSgpRbYRVtT1L+0FksYxuGQMMe4qFnJxjaQOeO4rKim3Rqx4yduDVtZQH2gHA646Zr8Zp0uTG28zvcvdLMLjdIcfKelSXcohsnJccITye9VMmJW4zjqKyteu5U0K6cEA84bHav6ayWKeHhFHy9b420aPgrWV1PSJNgBeNiGx1J9areJWG9AGBkIwxPYV4p4L8e3+iaqGEzSwMSjqvQc165Lq0WrQJMh3I4LZ/iz719bUpeyakcikrWZwHjNyIHV+GyMHHvVv4dKkV1MAxDH7zdeKzvHM5OmxgnG9wRntzWl4AuEnupMrg4G44xXwWfxboy7M78Pbmueihdsh+bAK8MB3ritdCv4vtTu+6M5H9a7ZVCpu4II6d64XUmQ+LmB5xj7p7142Vq2GfodVRuVRJHRQShpskZBbj3rp9FkWAsGyozuHcfSuVt5MzEkbR6ZzXR6OwKkbiSehI6V81iI+87ntxemp6R4czEFwODzxXasdwBzjIrgvD8zP5QYYKngjvXcKcQ5J5xSjK0Dlq6yKGpZELkMMgEYrJjkU2bDB4xmr2pyn7O5Gfl96zo5/LtDt3YJ61NH3pbFxTsZ2qFDPGMkk89aqu4wUB+dzn8qfesPtJz6dMVC27AO3aT0PoK+zpXdE8+rfnsZ142ZNpkBUfw9cUsRPkkcEZzx6VXumUFgpB5yTU0RUW7hsnPcdsVx4ZNTdzaovdTLUBwpJPFOnkwv3G3dhnjNQ25IA/iBpbonawVsqOzGvpaMbUmzzJfEcX4qeQRvGojbnG1x0PfBrwvxectqEgH3flKk4x717h4pYIm3bx94becV4T4zZjZ6hLJIuAwVw3BzXHhWpV9EdM/4Vzn9HXzNJYkEIB8xPU+lYWoIVb5sFsnHGcD61uWkixaLLzkDHSuevphGJWPACN83pXqKTlWdjCqnGMWjxzXz9ovZS4G/eWOD+Vc/NIPmLAhewra1WRllYhQhDMMk53CsSSR0BPQHuexr2Z6Janl3uyhOwkj2eYfZAP61kXDEHMOJI9uxsDJDd/wrWmlQsxDHev6/SsydjFuihhGevyv69aUYSk9dEDlqc3qVgiFWV1jU8nJ6n0rL2+oGCTity/iUtNIJGYdTGRnB74rIjh85kxle+cV205QcdHsXzdOhGGwykruK8haWN2y58rBJ5GOQKuxWhJO/aCzgKR14rQt9BmkuHlit5Glf5VCng/hSjP3rJmTnHmsY3kfKGYFcnHTrU6W/wC73ceWp/OuittAk3RkqvmAMWQLzmtJdCcxwOT5hLb3UL90YrgnUjCV5LRG3M5bnIwWXmMzgNGuCCoXINPNm0ygCFtoxt3LjiuuOniFU3MVHIDbcDPannTpPPTzsOxOHyegxxihYmDnzbF8qjqcTLp0u0/u87huDjgE+hqObTNsDSuNgjU5CnJJ9K6yWy8qSRHIAJHyntUM2nr8yxFVVv8AWZTO/wCldknHRvYORP4TkVsmYJmHDMu4Ant61VnhwQxjYkfKe4Fdbd2iqzP5W4RgBdpyQPcVG+nF5jHs2buSVXpVRcXq9CtumpyjwvC/QLgYwV6mmMpYNggE9QK6p9K8yUFFBzwQ3UGqP9kR7N/k42uULQqfmOeM1FOvFSaMbNs5/G11VdqgZ4NOlD7YhtCnocHrWw2iEMrbckfeZuB9PrUb6Y9uyoQynO4EnPFJzaldMbTTMlU80BiG3dCCcinSlgyqPuj+Ec4q61k8dyd6kLjK8d6WG0lTgwGLd1bf1/Ctvd3erYSM5GMc6qcvCwxgDofWmlEbHGUGeScdKsxws7KwyewA9aQhgSGUAAHPpS5UviKvy7gt1PgYkOPpRSPcIrYJwfTFFR7GAc8extrKN+52AIGBjuKZGWVV3DMgzk+lQveL5Z2ooI4AC5qNbl0VgWbABOV9ff2rijSeyPsva2d2XGeORSrEhh/dOM/SmGcsuSirs+7g849zVXz2yCoUNt5bH8qSRmZFyflTpxzk0vZzTJlVTWxaM+8sT0HIAPU1FJOtxEgZScNk47U5bZ3nMSvuYDIKdener1hoMupxCSHzAXXumAPf3rWFK71OSpiEktSjscuikgByFGTjNWRE7SGOMKXRivlg8/Wu/wDDPwe1LV4khu4BKjHckrKQy/SvYfA/7OkZEEt0rNJIpVg6ZIFd0qUPtHJLHX0R88ab4Q1G4lSVIPOYg4VQMkGu+8L/AAI1PUQbh4pkhK7WRhnn+lfXXg/4D2WmW4EcaJJGMMzrz+Feg2Xhiw0jIaNZNv3nYYBqZVqVPbVo5ZTnPQ+bvBf7NEVvEoFo1xuA3Oz5IP0NeyeFvgwlikfnwJiJvlBA3e9dpfeMND0dVDSqjKhG2MYwfWvP/FH7Q2kaZGY45EDg4Oxst+VYKtVqJuETmcqVLWbuz0vT/B+laVGGeKIY+YiUjIp154o0vSY9oePEY/5ZqCMfWvlXxD8dbzUJJEsJndnywLgkY9K5a0n8WeJlnuDeSBNvKRsVB59K4HTlUu6srGftv+fcT6O8WfHbTdKkeCO+/eRoThect9a8T8TfHjW9cvo4NJlkkDKyujg4/Oqdl8MZrtUe8Rp2Dbic8kV1GlfDvS7FWMhkK7tyqGwR9a5vrFCg7LVkOFeo/e2PNBb+IdclzcTyTAnDhf4Qa0tG+E014vnXEMqQ5ILdcE969hsdN0/TYs26LGGOOTk/nVg63CGaNpFRlOMngGuevmr5eSmrGtPDRSvJnIaJ8KdOsghmAZlAIZeuRXX2Xh/TbFVUwISMkHG05Pesy88SRwrvjdcHsR3rMm8WxzRSt5m2aLBG0+9eaq1StJyk2dMVSg72O7juoBwuxW7DoKzG8SJavzhRJwSvAIrzu58YTWVyplkidNxYAHJxjgEVhT+JwyI7ERTs5wqjpWToveWpo6qavE9XuPFkKSEEsQDjk1jX3i8CITQys5J4TdyccV5ff+IJ2WDM5Yx7mbHcHpWSNfkYswRGVsgMDyK3p04yp26mScpas9OvPG8wwZNr4ySoHP4msKfxBM++WN2jTltn3h781wV5eTEK5LGTaPutgEU37W6Qq7ylXfIASXj6EVf1dRtJrUz5rScTp5tdjdXjErMcbyWPy4Pb61my6jh2kinKzADO45/AVzpvURwwbDL1Uj7wpL+9EU6pgcYdG759639k3ayFLlSuzbm1a5lQo8rgn7w4/Kq39pGKUJKhAdSYyRjJ+tZMl2ZI9/mLv6krVW41KaHaEAdscM/ODWqoq5Le3KzoJby4kyRMQjduDip4b2K5hYMT5ZBxke1cjbeImjSWGdlhZclcDgj0+tVG1WWNhHEcFh1PBwetXHD83uz+RHtHe7Ogs9cFvMUeNlBHQjk81JdayrK7rmN1GFU8knvzXC3t48o/dyvHs4LMeSB6VCuottKNM7CQ7tzHnNa/VJrVGaq2dkdXea8J7dFbdtJ+Y5+YnrST+LWuxLul3xkYK46AVxLT7ZHzsfdyqtnP50+CRzKzklARynrXfRy6ElcTndnQxeIjC0jjMoUDZubBPrVaLUyqHLtCrny8gcgGscRuWYeaRxjG2ljikdihO4HhcmvQlhKaSSiJTa1bNGTUZHlkQSkqG+XdyR71SuL1wCd7EglPbPvSRRTR7TKpJYkBV6gCnTxKIm2x7WZhKcnGe3SsY4WKd1ExdR9yMlnfYc525JRsCq5RtjmViIMnGDnGenNWDEZS7HAXpsXg1EdPhkkXcWRlOQoJ5+td9Kio2siZTvoxMQxK4klKB1AU/eYnvSpuBEePnxjJNTxWiMrv5ZjcsC7qc5APap4rZEm+YPNvfOCPuCunrYtO6uUnSWVx5ShsDBJbpV+y05bM713RF+5OQT6VfgUXX7swEIrHLY/manhjt7Vyqlp5Av8Aq2+ZceorKcJP3Qha12xP7PkMq+QuNv3snAxVyERWIJO0uTzjmpDdieE4Qoo6Z7VQmn+Uu2IwTgEV50lUpyt0O2hFdC9JLIHG3Cg989qo3UnnAySQtNj7shbHH0pLrUGeIGNhIuQGXpkVnzSxy3bSRuyEKBtZs7vpXC1GV+bc9f2qg0mxJC4vlKMFVBgg9CT6VpW120cgUfMmfmB4xWHMWmkLghWBwo9PetewkdgC0RWTGCGHbsa8XEwUU2lY6sNKXP7p0dszSRCQ5MHQHP8ASnXReBM4B3dOeDT7KNQI3I2cdM5FJexNkxn5FGflz0HrXzspc0rH1sFeJj3cydXB3YIBHGK4W9ulmuliVS4iJyxPXNdZqinyGEmBFn727qR2ri5sNMd3ygA4K+te7goJamE2+o8EbyqkKGHOfQVHLKixMR83Oc5xT4w6oSwU56eoFRSsY1DHAK54UcEV6K3OZ3lG6GzeXOrqC24HBZetQBtudqySEcsg5NOhLRFWRhw2WAqN+ZpFD43EkY44rdK2hyqbT0IrdnYl3BGGzg+n0pG2KXbaCxYnd3xUhwgC528Z5FR3LtHlRjPTitVJ3JleSRPbQmQgBXL7chj0xUNyyGdhlmUccnp9KfHIYkjfczlflYN1qOeVVJwAWPt3pWakZ/CrDpZVE0KRucyHK8/dIpUIiuGXeQ5OA2M5zVRxskh+YYUZ6dD3Aqyr/PsGVDfdB7VbSSViqfmWrZms5A28OEyMZxkVn3UoKgLkbjz3IoLCaTyJFZGjJCvng/WoXXzICenbjrmtIe402YVO7ZnTSx25CSycgZOBnvWnYozEmPLkEfQCs1kQspkAZo+5H862dPhT7RDvkkQPhsJwM/4V6N1O2h4zTbbidr4VgCyCRmYiTMQXG3IPfFev+DLK2hsYkMPmx/MsbqT8o75ry7w9b7lV4Wa6WQ/KrHGCO2a9m8FQItmqKrLE5PyHkAD3ryMROUG0tmetQgrc3U7XRI8xRKqqFPynHBrrbZQkKbckAdK53SrQoBLHtVzyR9K6G3ZiBu64rxube56UVcuqpZRgce9M2lGwF2gdjUsLHoOKk8ou1TKfNCyNoK25btf34HbHOc1dWM4PBPX8Kq2qeUMVrWwyAOlOEnFcrG99DPYMoxnj0NVJ26gdu1b00EbZ3A4rLvLdcEg8mumLCzbuZTTDB/xpiXCodpHHYg1Wvm8nhmx9RWUbkxOWPzdjnms+aPPdFq61ZvS3Sg5yB3ya5/VtTkng2W0qwTdfO7nn0qpqGrzQR74UDEjnJ6etcJqviu2hkcS3TmZDgxRjEkYPT6iu+im7TWxz1kkVPFnxA1PQZJnigQxvujC7tp/3vevPr74q6/JCsguILl412srAgrk1seNZ49XhETXDLPAnybxhm9M1wE1g6o0uCzYw4HRveveU/dTR4WIhdvlZtXlx/bZE+oW4S6PKspzx+Haup8KeDzei3ZUZw3CxryDzyaxPB3hCTWJTDHNtjAMjSMdvHpXungqyt7MCKEkPAAM9j61PvT1bMY0eSO2p13gfwBZaTKkt3zMAGVDztFevzxpLEPLXCBQMZrhtElS42PKAQF2l/Su4NwHtFH8WME9M1005KOh5tWjJu5hX8JVGZBuI5xnrXiXxDt0h1+JA8jBlztYnCtXtl3N+/KkEDOK8m+JVqV1CO5KkYUrjGfxr0FVcrI8qtS5ZJnHXcbq0YdgMLw386ms7wW8gkaMSL0IbuPaqwtZJurDYOfmNWIIWcYmCgDrt6Ypc3MtTK8Y7MxvE6Q3MJa3jaLzdyFAeo615Nor/ANn6sDc26yyCQobUj5sk9z6V7veWUOopE0R2BCTkfxGuL1zwI2o3Quoiba7H8R4VvfNcVPFxw9TU7oUnVV0fZPw6+NHwc0r4L3en6rpdnB4htLR4/IRN0s0jKQGR8cHn8MV8h+G1iubkT232mVVUhmnIY5LE5/CqNv4S1Hz42lkhQZAMjHr710+naaNOfyGAQEjJHf6e1VWxsK75tWzGFH2TaZ2r6ba3tmsm4SRuuMH5SMd6p2trHp0LiGbJkGFc8bcVTnd7W0EaOPJ7HqB7Uy0Q3TokpypP8PFXTd4q2hMYtzPR/h1u/t5VaQOvlhdoI5Pc17nZH7HDEEOUQGvE/hppyf2u5RSJkT5WPIHrXrimRoduQGIxgnNEm0tDvo0/aS1KfiCW2vbExyOjgsMq/XHtXlGt/D5LuZXtYHuJpZMRxQHDMx4Ar1ie2jjQPIqO3TDngmsG932E8c1ruE6uHj8s/wAeeAKzpqU5LnR7lKKor3GebavoGseALwWmp2lxY3iAP5Fwucgjse9anhrxuVlKH5Vf7wfGK0/ifqOq6/qFmNYnubm+8oqUnUq6jPUewrm49BtIoIhgFgPvOcEmuTGU4wqWjse5hnGrDXc9FtNl4m+NlIIycHt7V0Gl2aSDJG9VxlSc8Vwnw50mC68YWuk3GuRaNBPGzK1yN25/4UHpk4rvGgv/AAzqs+n6pbiC5tyN4jYMrZ5B49RXC6MqUee90ZScFL2fU049Ft7jC7SpbOAD0Nc7rujmGJ43ACg5Jz3rqbe4WQBlIyRkDNVtUUXAZdoCsuOeea0eITWiOaMHGV2eX3kRgYcBlJ4IPWiIY+bbuHpV7W7I288y4GAeMCs6JN0eCelebNp3dj1qbb1NizkdIgWAGecZ6VrW0pZMtxjpzXOW8zMAgOBWjBKyrjOfqa5m0lex1RTfU6O3YSyIMVpoBu4GT696wNPuDkfNgjoMdK27dtxyW5NEfejczneOjNK0kfiMHGTySavJILVyBHuLcbu2ap26qwxuKj1NWgD5cajDNiuyN7K7PPk7MX5AWllClgSQqjrVOeTaMj8jVqRVjUEglvWqd1GDIdp4PQV2RbXmZ81ynOxjdl8wRnrkHNZc5XJ5z/Wrl2FSd3IAJrJvpiD8qhSOTUe+mzpgr2IHcRt9elUZ5EkbOFOOnsae0q+uWNVJGBbngd8VUXrdEzjZ6lG8XMgJ3FyOvbFQcjO7nHSrNzJkNxx0qsFKLkn8K7o23Z5snJM6Lw40ceGZPmYgZU9Pwrr55hGjIHLEDse9cLoNwqqQoO855I4rqLOTeu4sQe9S/fXLElttqTM6W1VhgsfNHUgY5rLudKibAlj8z5tyk9j61093EFSPb1f7x9cU2O1S5jYjKsoPyjnNZwoO5t7ZLY5C40pISHCB+MY21STSRvYSBVXO7p+VddepJZMAuB5gzt9BWc1u0rlmbO44JrVRVN3KjJyVzAk0uSEhXUKp5B6ioJLNWjIOcjt61089gqqNxZuc8VWa0SaYKVycZwa0UpN+RSk3sc3JZhdqKgA9e9C2flkEKVY8ZIrburPO1vuspOcd6ZIPLOycM0bjggdat8stGF2zItdERRNNOQ7nOxc9KrT2ojljCqzSODkY4roo9roEb744BI60+2ia2EwUblZcBSOn41pokc7jK92cF9nL3BSAOZGG5jjIUZ5/CtybTLbTdLIl2vgbiw5PNa/h+xW2u7mR/laUlcgZ+X0rTufD8c0QBiGWxnngj6VcZRscNaDvZHnmlala2+nXEM0e3UJJWVpHXdhD93mptO0OzvbuO5t4liS1IglVhuWU9c1t694VQ3TSRoMOAgwMBTWl4e0dtNs5YdgZHYsGAyc96adjjqUJtcyZz3j2dLnw2lgkKIEkG2ZExt+YVLqyLGxs54z5MaKAvfkdRXQa54f+2aLJCke/kEgtg4zWjYadHFaMk5+0OyjEsi/MvtT576GXspPS55YdLMOsRx7WSxfhSxziu8tNCmlHkwBXQDgnpWnqdus+nmA7Vww2/L1xUtrMbZQYSu7GCuc1nKS2NoQm3qiFfDUcEGZ4huAwSgquLRNKO+JmdMYCseVrXMs1xjeTgfw1DdW8TQFGJ3GuadRvbSx3xpdGQCVmAZhxjg1E+TneQAe9WIISiBAcgZ5xUgtVDEuN+ei9MVyylzPU6+VRRQK9Av5ipbdBDy/Jx1NWXjSOU4AHovpSnEowFBI6hahqzLQ6BhIoZeV7GtKGzDoXZSIj0APOaSwsug3KFxnitGG38g7gzEHt61lKTS1K5ddCxBEQp2sEGAcHv7VfiDoASuKqRgLyQSSM57CrcUjMyq3foa45TUUdEbMuRXXzBWIJx909RVyKZXA3YGOeBVYTBy2UXnjpzTJIgr53MrZ42muCau7o1hFNGl5aNgxjHcgmnKMcHv3qpFgsV8wHPXtVhW4I6Y6fSuWUddykLJhnbC7V9M5qCWBt8bKy4BOeamIJyWHbg561FJvOCBx39awcUma3tsQ5bd93GeSfSoZpTnaE5xjOalZznnI/rUUiqww3A71StYUrFW4yoYOm09smsHUIiS53BflIBJrbmX5Rt3FR19qyNQC8q249+KV7PQhq6scDqAESMQT8uckjqa4fxX5bWrLJAJJVOM7sbSR1Fega9bEgKn7vqRz1rzzxXIjrud9pX7/19q96hJKOp5dRJux5LFpTypctGXaKNvvk5PvVy3tIprae2fLrJw31rqNI0horCQxMSjsQVYYJ5rP1CyazuJ4N4IjcOpPcd666EXc2U+VWE0LVhDpQyyltPY28it12djWHOqa14ohRp9trczqTvTA6dKkmuXttdktgEW31CPeN/Qke9dHplpHF4YkmKqbh5leJyoJVlPIr1Ye9K/QVSXKr9yfVbpbcRJPIZNpZVIXH6V8teOdf/tTxg7HMEUBeJG2ZzzzX0D4t1/8As/RbjUlkVTbqTuboGPbFfKzak0slxcSlZDM7uyIemT2NFST5ttDCCUZLQ7/WYAILWcMIncIhUnbkEferlpVhgkEbOA4OUI5zz0zXS6g8t54b0ecwA26wop2uCdwPANZF6HidSI1ZgcZJ2la8PEv9430Pbot294t252xuSqoxXlQK7bwHbLfRarBK/lrJaKwYjIGDya4iJXjIMg2qUzuP+NdJ4aufInuP3bbJrd4UJ/OvGUrzTkXOCS902xG1lqctqG3pGR3xuFdbpk29M5IC/wAJOTXK3jRfb7SRWLCaFW3dCuBj+lbGisU3IzHcxwpY9q+exNlVb6GsLtXR3dpMjCEIeSBzW1ACSSWZj6ZrkE1j7NprOWUeT1wM962tL1+0uYQzTqjMu5RnAP8A9etaELpysY1MPJ6pGtc4YKpHXoDVMqqqSeRU6anFLbyH74Q4JHaq888bR71Y4UZ4/lXbCV3Zo4pwktGjmdRWRZdjHJUnj0p9viILkkk80/UyPNZ9wLtzn0FN011SXlfMBI5z0r3pW9mrbnztVOEzq/DUY3pMBllzz1ro4kAXP8xWRoMIKSeUMKGzwMCt5UIXHQHrXHNdWXC70LenABgw4GDu+leg6EqwQQBCcqS+G6nPSuF02LkJxgjkmu+0vKImcEKOorx8xcXTCTcbXOjt5xMi7sqwOeta1lIZAwbCkH6HHrXN2xVXd0w0nfNb1i4dc4DZHJHavx1QX1y/S52t2gXgdwcjj/eOaxvFEipol4z5OI2YgdOBWzFwAfToDWD4wHl6FejH3kJYn3r+iMl96lCx8zWXvs+fNCPzBkY5Ehb8z3r2fQt8ekosqhHbng9q8X0NVaQgbgS3BHfBr2+xLGziZyM7QAB2FfY4izjZHJHXc43xzhbRGBJUSjaT61q/DyGTdISyqeMKOcj3rL8cALZ4YDb5oIB6itP4cZWZpW6c9ec1+eZ9J+wcTvw+rPRIZJISWQbwccVwz7F8byLFtC4LAep713dtKVZPunrjPIrz21eR/FU7KgyjEZ7++K8XL01hW79Duf8AESOrtW+bdyr5OMiug0uX94Cxy2MHPGa5u1bdKzA49q37E5YnO7C5Ar5ac7tpntbI7/QGLhTuIPHSu5glE1uGHJXpXA6MxUrtQHGD1rs7aUoise4w1FrQs2YVFsVNWcrbuc4UnkeprOU/6P8Ae78CrmsP/orAH5f61m4326hs5Hcd6ig1z+6aJ+6U71v9LBB4xmoJHDFl6FuvpRdsBeLjOSNrZ6VHcOygrjAJ4YV9jFtYe6PKqK9Qy7tyJAAcKDj5O9TKQY5AFIz/ABYxVeQkONrbSCeTUyPuhzkk5zntiuPCXu7M6aisrFqJtqALzgYpt2wP3gCGU5AGKLc7gMZJJ6A9ajuyW3lRyBjFfTU1alZs8qekzifFBbywUZgWJDAdMCvCPGKlLW9yBKHkyQOce9e6+KZNsalSVODnivBfHE7LHJtZQQCOeM1yYSLdfV2Nqil7IyrYbdAnUoQCdoY1zGowusbRbWLsCS3bHeupLFvDERyQdqkk+tczqNwdki72xtYuMdsV61FKdSXN3Jqr3It9EeMagfMuJfM3QhnL5K9VB4rGupYyu5GDqrcjpWteBxiVWdkBbKucnrxWDefu0dtjFcgEgd69v2LT02PFk1Eq3UgcARgK6k/OR29qz5bRt8TL8w5zzgit2HQ7nUC0ECmRyuWA4PrxXV+Hvhdc61E0RtQiOAzYYlx9TXXGhzLXQ5PatNJanlUukmQyLCXLtyQvOD9a2PDvw31G9tlnaOXaX4kIGFHvX1R4S/Z4TckkNviIIodQud3vzXrfh74FRWMabbRFHPOME/UVxVq9LD+6dlOFSpoz5K0T4GeZLIzqZFKB8r/e9vaums/g+lpIr+WdxOWw2SK+vB8NYIY3ItwnGCw4x+FVr34fr9mY+WpcYXPTOK+fqY7mlzJWO2OHV1dXPk5/hrJYpKIrTnqjbuXHesm58BSWqERwSxbuHRRnNfWF58PWlmJDY25ICj7tYOofDoxyrIscuQcqwPBPen9aUkrm0qdtEfKd14RubeNYzCfJOdpzklqxrrQJ1hUtE/mKfmDjAUV9Tal8NlckPG/lEAkJwSQf0rEm+HksJkRF2IcgZGWx71tKpTlZ9TPlvuj5rk0iS3YExZkcgEFM8diKpXOkyt5bSweZG4O3aMV9F3Hw+lWP91AZMggE9azJ/h3KsYxEyqFOfnHWuiE1UaSlZInWDvE+eG0RXRWhgeOTaSVYHOBTjpxSF2lRvn/1h7ivaL3wMyRbhM6TbQqADk/Wuf1LwnKDiSRo1jXLZHX2NU6qUuWw5XaR5fLaGEgrzuPy55A96iFhJ5yOpVEzk7eAzfSusudOWCREMisSeOM4pG0KSVgEKxqPvFu59BThNyd3oZ83K7HHSaasrMGDeaeqE/KTVWTS1ucLxJKCC5AweOld1c+H5jIgjDjAwy7c4NZjaaPKxtEW0kZbILGtI1W1eLNE4vQ5S6sHMgXyd+88yBeEH+NRvp0a3Ku+GMYKgAGusWxUx71kKhht2Z7/AEpjaTOH5AZ4xuCjv7Vc8TFx03F7uzOJbTPs6FY23Ow43DGD3qsmkRJD5m51I4CtzuYnrXbyaa7lyXVCxywH3h7VVuNMiiGfO3HuzjGKyeLlNcq3JbVro5NNBbb81u8p/vetFdaLSYgeSrtH2OetFR7WRkedpEzgbGG/psxjj61YWDLeQV2g8+Z247VqW/h6/wBSZzHD++GN/r9QK7/w18G9R1o7JyphX5iSdpz6V68aPO7voe/UrwgjzKLTy0qJGGLsfljVd1dLongXUdQB8m2ZJTyJJF+768V9H+DfgAkRhd4pZ9vCo6bQPxr2TQPhhY2LSvNAsbuAGTGVwK0ahBe8cv1mpLSOx8yeFvgXqVw8FxcLGqyAExqckg+te0+EfgXZ6XDDmxEcHKkOdxx7CvXG0nSNFtQRCiIg+6GzXL+Jfivo3h6FmkfyWX7rO3FZSrX0pxucc5K95uxt6H4L03SoYy8eWVdq7uFAB44rSufE2l+H4WeW4RDngLzXzR4y/ace8g2aSUvD0O1sZOa8vvfH/iPxPNLvuWgiXJihX5vrk1jUpTmv3krXOSWJinanH5n1nr37R+h6Ysnk3cTknaGBwSa8w8TftN3tzJdJp8i7SNoZhx9a8S0nwvNcSNLPC13cOfmj6qPeuz0PwDDGSuxE3YZkP3cdhWUlh8OrvViarVdLla98V+JvFEyee7tuGF8obSQe+am0TwDLcFJbuNllkUku/wAxyDxk12lro9patHJNIn2hOiIeGA7YrRTX7eJkTKp/0zJ6eteZVzGaTjT0N6eFitZu5U0Twrb20aNPFFFKDgMFzmumtXttMUrGAcAhmPpXGXnikRMwALBWZQCfXuDWVdeLJUjZgzvGnVc8nHvXmKVapeU3udtqcfhPSbjxBFBC0kb8KQpDHnms688VRgOA7h48BmXoa8tu/FUsrPN5mCwO5MZPtispfF5gLxtcYwTklct+VCoKS5k9SJVbvRnpcnixppXiUsJNm/Bboax9R8Ur5aSSOfM55XsRXnkmshQAjPuYYXJ6jOaqx63JKkn75W2kjy2GCPetFQbV7Ec6tZncr4sN1veBi/y5V84IP0rLbxh55cyEo2CokGB5nPSuLGqfZ5QjcIeCyjoc96S9ZlcKAjLnIPce4q1Rkt9jPncbNnW6tqEsYjlhI8ncP3jc545FUr/U96RqrCTzVDHB4FZSO0lt5Xmll6mM+vrVGO7BdVBDIWyR0IFWsO5vQbnGT00NqC7Lw+QziJghCpnkj+tUXvZrIjc23aPnGcj8qpSS+ZdearkOowC3WoJblp3KvlnIyR/eH1rWNO2liva3dm9DVmuZCqlCUHXk5qOG+8pRHI0bEMSEPB+tYkt9shWOcscdxz9KpT3TuGLMhBYB5CuDiumEU9LEOpFO6OifVPLuXUyCFo+7Hg0ya/hu4yd3z5Ibaenpg1zZuw5cDEsYTax7/WomucCNUmDMRuXPGK6lhql1daGDm27HQPqRaXcuwRxjHlk4Mh96z5r1xLvLbMnIVWzms6S6aF0LqTI2cLn86jSFVcBHLA5CluMeproeDlJ8y0I5uVFi71N0iEoiZisgBY8jrS3UpmIJdsk4UK2OetQpb+SqOAZUOXXB796mNo9zbgsQd5ADDgqT05rojhnpfdGUppoikkklnDeYhiwSBjHNNW0klVYx90jOwf41be3RblFuFVgi7MnuR3p0kCXIBChQD8rDivQVJNpsxqy5bSRUjhScwgN5giJ+ZhirSqHBBOR6jqKsRQpsCbsN3z/Q01bceaR5jghSVz3q/ZRvoJVHZO5AivDKGCksOAWOevrTktPsgUGbf3AA6H61ZDeRKAUyPvHA449akV2dmbcNjHOzb0p2tYalFSs9yP7L5yiRJnVscqT0NWYZluYVimTdJs8vIGc+9Vo13S/xBefmIwKllEgSIxBQjcbj1x3pxir6BUVoiy6eY1JX72ADuNVUiEQd5HIXkEbc4q+spKsoUqV4yxznFViczZLhMKRhuhNXrHYbStGw6KNY4925zH1GBg5Pr7Ux4Li1GSQmeVbPOabFALSRdjfI4O9d3P1FQSyEX7Bw7pgAMBkfjUJAqklLlaLy3LtEQGYA53YPWpbPLYWNwrAZDt6d81WshuDtydjY2ueo9qsBVgkaIf6OHB3E88Vx1nKOqOizLkEwdkh+WNgSOvBHtVC4vAJZozGW2krtPT86XUZGtoY5FUschgx4yKoSyrckMhG084964oyVTVnbpGKsSeYUs1aNSs3JH8WPaobWUSSEsjZA+ZscZpXHkKCqiPcDuIPT3p8EM8YQlF8jj94p5+prCpGNro2iouSY+G0kcu6I3zEBmJziuitohahUdzOFH3sY/AVkwx/Ybbc0o8yRySoI+72q9pjmVFUOco247yDuFfOYy89HokfRYNps3rR5nxIsbRovGJF+970t9bM0YJYFmPIHHFLaMwVWMjHAPyk5wKSWbqR8oI6ntXzqV52R9JG6jocxqsaPCqABVUls56GuSug0kkgKKAOPl6H3rr9WiijScearR7Sd3ofSuTklXaRH82QQ7YxX0GFukYS+LUp5KDczKW6HBolmlZeduzIxt4xUoeGK0kR4vMlYjYwHT1qGQbVKn5V6kHtXoaGUlFIrO4z2z7elRuzF1cSYKEgginKXmh3KNxU5544qLlCxPLNySp4rdKxyNLexLIABuds45YHt6VUdlmK5BRlGcnvS3DCOBnbJORTHXfIAHEjHoMYxXRBLdnM9CRSU3Ak/N81QSAZVQDnqOe9Kcoo3EZXjB7Uxi1w2GOE5+UDrTe9yb23HDMjLn+EYNPWMSuUBIQfecjvUEUvkRoGXJBw2KmZxneobb/d/rTtqCfW42SIMQA+wrzgD73vUEoFtCQXDMwwIyMH6064lBkEiFlDDYQ5xn6e9LFuWEmVkdgCFcDLbe1bRjZJswna9rlRUIQ45IODz29a6DTXwQ7sVcOvztyADxwKxbaA5kQnIGefb3rp9IcRmPci4Ixjr9DVym4r3dzzNp2udx4Yt8WStC6iEOQhHUt9K9f8ACccsc6AOx2qMp0B9a8h0mYfYIYYVy3mZH5817T4RlYSPvkCq+FyoyAuK8evW5fdfU9uhtdne2TLGSMAoOjAc1squ0CsfTvLiJVX3ngc+lbUJHXNebVT2R6EV1WxahbjOOa1LbDjJUA+grLjG2r1q+G6np1pQtBXaNrdjUitN657HpUv2aaIqVUsMZIFPtJQ6KAeK0bdyvQ4NapxfvIVmjNe53oAV2nuSKzrpQEBXB9ea6hoY5B8yK31FU7rSoWP+qAPcj0qlZK5a10ZwmqEPg7SwJweK564iZmcqQQM4xXfXukI+7azL1JUGuR1LTGhbYYyFPTnFaRpxUblJpI5HVYw9u8dyGUEY+RsGvPdf8PPqDqYdS3FFMfk3CYY/8Cr1+OxkcMpjyoGcmlTQQ7SsyRqrLtDFOT710UpySvDQwqSgo6nz5ceFbhwzzGRCoxgNuxj3qSLw4QyieMqhTKl+Cfwr3O90G2tQGLGQBgdrYzn6Vx/iPS3ku5LknZG3GAPuj0rtp13fVnmtRvojN0yGKyB8uIAOgUhOnFdDZTm1kikV3jx82Iz29DXP2Wn3CXCusLzDquOAfqa0o7q6QN/owQK3KMMsR3xXpQcpomyvqeo+FPE0VxAUDmMh+SeASa9P0eZb+FCjAjHrXzRZ311pckk09syWxO/LnhB6mt7Svirbac0bPeeUik/OrZTBrRwfQwnRUneJ7nqChWZSODXH+OdEk1vSWjhk2SbduPWrOj+P7PUYlLFJQePMikDZ49K1Yr2xuBiOU7uQFYYNdVJ2PDxVLTVHgcPmW6sky5IJVgO2PQ1TvL5d6KV2/NwM/wA673x74TksHe+sY96NyVz3715hI7S32yUAZbhW4xXXySctNjxJU1GOm5uwageFXjb1XHFWZbhZlG4d+jHIrmdQmkihMcZ+YkDB7CnRXFw8kWBtj53Fjnn2qJ4WnUScjP21aMbxOhe5hC/OEVgPup0I+lIb2B4gVYTc7du75ga5ZZhPLLIj7iBtLCp9OhJuzIFZHRfvEYBPrUUcPSgV+8m1c7DRTJG8ishKSYzu7fhU7XK3lyIoYjHITgEryfU1mI0lvG5W53LIOgOWzW34dhkhu472QvM+3gNxVT5Yu1z0qGHcj2L4eWKadZNPONzoOHPHXrzXSXvi3SbNc73L4+Vl559K8vXUbuWARfaHEGc+WOhqvJI7S+XCu1VHOehrnlJt+6e1QwnL8TO7k+INheRyRXMTAZz8q5/GtP4afEvwxofivTrrxBC0umxbwGVN/lv/AAlhXlLWE8nmBztd2429hV2x0825KsFOTngdazp1ZRlc9CeGhKPKmei/GP4yT+PPHst9ozSHw/bWxt7VDAql3P3nPfFeSmHU7y5EcrL5eeAvUGuytLPdHkLz3IrSs9PgUZEaBvXGa58Q/aas6sKlh48qODj8PSzv85LyK3LbskY9K7Twxp91YG5uZ5pZTOwGZHLMT6nPatq0sEVMDaOvIHXNattYIqHf8zHoM9K85znL92bupFu4yzvSrqANreuelaK3LO6hmAb0PeqcVrGZcxg+b0x2pbufEimR8FRwwHKms6eHcVe4nOMnZIw/EpxJMWYgb8A5zXPxqyJwTWtr87TbCCCWO5+Mc1jRucMG59s4rCTvLlZvT0sWYSA3P5VoWzFmXjjvntWU0nlEEAfgc1oWMudp9fWsWlsjuS0ujdsFyykLnPTNb1tHt24bBHUetZFg7DABBXPPFa9uvzlmPy9lAqY7GVRs1rINLtP8OCck4q3IyRBSzDPpVKG4ZsAhQo6YHar/ADIinaFYfxAckV3x99WR5k3ZjZ5BI6qTgAck1SkUylucMDgEVYa3cyBizbBzjPNRz24ZSUbfkHjuDWsU09CI22Mi9XcrnHzetY8oBJU9BW3dghdpXAHf1rNuEVlcsQvHT1rVp3vc6oy0Oev0KA7P0qmeE5PNXrnqQRkVQZwTtHIqIpbGrehFMcLgCo1w6HuD61YfbGcnkHjBqIriTgBR2ArsSUYq3U8uSbbsTWLG2k4PBrptPlJU7fqRXMRkM3PQVqWU7J3O3uB6U6bUXYiSOi3C4C7jtcE/L2xUaTuksgOUJBH0qxb3HmRgbwQeFFQzWzJITg+9dq3OK7bZBqMiyKmDnCgH61mSMYyc8A9xWwbVXyrjHHHNZlzabULE8KcdOM/WplBM6qd0ivHfMBjOFznBp5micsejHuKr3FsQg4yKpi1aEA7+h7HpQ1y6I7YwjLc0bmNBCDuDAnkd6hVcgFTjAwBUBLry2WA9amSYqCAASRjmuSLV3pqRyNED2zCbc6bw3Vs421o2qFyFZQyk9TUEU6qm1up4xT3RHxztYcqR61ST5kS4vcbFbmC4PAibnjOcmrybxOyZDLjqOCaplpQSw5PfNSQTsG+YYYdTWke7MpQ55XLDWs0xJSHds5PzVLaWUtjYFpo/KydxwMls1B9pcMxTAbGMn3q3b6kyN8zhnAwofmp9rHYxdOSbsUrksY+AQueR3JqFPMJPysPYitX7T9olO0Kncd6kgkjwWZdrx/8ALQnOfwqVON1ysdmo7GRLbySxgGJgeoOKgS2ki5ZCpHBropdRhnOJFIXsFPAqCSVCMMdxPQetRJczcrlq6SKkEHmYJJBBzx3qwbKJ2DseR2phviu4k4P86qm93FvmrF1ElYqMHfckdFQ4X7tQtIV9z70xrhmXAHBOCant7dWyXU9OOK533NHoQLbSXHzYwD3Bwa0I7b7MmAoYEcsR8xNPih+Ys2UUHGeua0bKJWc5GQOASelJLYcdXqV7eDYqjaVTGcdDWjDbStMpUqoA5z3H+NSyPuGw/KoPGOasRNulUk5HvxU1H0ubx12Q6CyZmKF9uO554q7FaFPlOHO7hhSRy7WHGM9T6Va8ly5MTgr2OK86aaVy+Ub53lAK8Y29iRSPaxyNvDFR14PSpzNhNkib0Pb0pr2oZCIzjPpXPKS2NYoha1bKsvzjHJApVi29Dlzy3tTnEgOATuUcHtTvO2ru2gHHJNcyTtYu1iESHvyM4p3mAZycn0pVcOoZTx1FQTS7nYj+HqKmatsact7XJmKnHYVBKEkWQDLBfmyeppySK5xkDjkVCqyFjnjqAB3qVuS4lbzDgKRx1J9Kx9RcMrcAjJFbE4IBPTkisi/2vGQQVxzxUaxdzOWj0OR1qHzkCo3AOc96831mE3eY1IDs+fWvRtYAihlZ2CkVwd1D5vmMjFsnIJr38PacFc8uo2pFiDRfsNiCUIDEbiRzn1rjvF+mB7WSeOX96pJK92zXrcLLf2cJx8pXBU84rzbxckazy7AAsYPTuO9erCLjMhS1R5de266jLZXLS+bDbMCFC4JHeu21KdbOGK2iQRxykTowHbvWVodj5IaJQNnJIPIway9T1gw3Kw7ykVqjKils7+5Ar0FaKOhvmsed/HrU5beyFrAUNtcN5kqdCMV4fAqgJGoUOU3BTzXR+P8AxHa614pnMpkaCMHyyGIwT6iudVI0lPzKu0gBgetck8RbRqxyN3ndPY7+zQXPha3jEojjGWyvZh7VnTsZo0Z13kEZc9ue4qbTLppNB8uT928RbKr1J7GpdMUFGZzjaM59fr715OJxCqe6tj36U+ZIlu1SMTKqmSIEcDJAHfFdLoc1sYNIS2mCSusoZXUjce1c4zv578YkdRkscZ5rWtpJJ5LCVyPMjaTAHUV5l4RV5GkuiNlrhv7MgdjumRzC3ONuDmtrTFK/vTuZMfIw6sa5tJNkTAoX/fCVuM5Nb2jPH9oJVmQOvCHoPwr53EqE56G6vFaHSxwSzLjaNjjLZ4JHtVA6ZcR+cy5KL/qx/FW/pzL5qbzlV4we9dAtrFfWgYhlJOMZ4ohJwXLHY2hiHTOEh1C8gbe00u0feT3roLK6ZrESE79wJy3f8Kj1fSEt5lygBfup4+ppFkeK3KMAGIxx6V6FOcZKyNK9SFSnexXmmaRjuINWNPYrLjHccVTiQzLI/JEX3iOuKt6fChlHDMHPc4NejSrNR5T43FxSkpLU9H0EBrQbmYE5wnatUZUgHgelZOmJtsbcLlAq8DOavq53qGcge9PnU92c8dk7Wub+mxIzrlNxI65rsLEhogQ/A4OOK4/SjvkUHg+tdLBKFt5CG27evvXi46CdN9zCbbkkzpLYLtXJHI6Z4rX00+XtVWADHhfeud0h/NsYJAVbOeAa37AhmyMbl4+lflUKUXinr1OySvDc1oshnB5BOF9qwPHchj8NXvJKxod2K6G1Ifj8K5f4ghV8NagHby/kOcc/TNfvuURUaMEnsfO1tWeH+FI900Xcq2/aPr0r2mONkso8KEZlDY649q8f8K/6VeWfO0FgCSOMV7JKdiYDcdMda+tqu9mcid2cB45kYwwqT8wf8zWz4BJkyQoXdkqufQc1jeN5Ga3gm2gxq+QfU1teA85aXaEAQ7SvIGa/P89vGk1I9LDJXTPQbR8AErnCkrk9K4HRHH/CUX7MgAJPf1ru4AVikxn/AFZH04rgfDQVtcviWyQCMk9TXjYOKjg5SfY65WdRNHTwjMm7HANdBpko80MeAByvWsC2YgbQowev1rZs2fzI2TCsn6/Wvj6j5paHs6ctzvdCDEgNjBG7INdjZS77cgnZxyDzxXEaJKjsrOWDgYIHArsNMkLxyZ5AOAfWtmv3baMZasp6k+y3MMmSc5BFUy2YgFyfxqfWpD5fowGSapRS+ZCuCvHOD3rlpP3jXl925TuZD9rXKkDHJ9aimYNEcHGAcZNOcbb0gkjAyMnNQXTkLgrz14r7OCthrHlyV6hmyY8zjoeuatRsxiAyV55LdKpyM0gOenfFWRLmFQQcflXn4R/vGkdNVWiW4f3SK5G5kPDA0y7O2M8lwc8Z6UtuFZAQD8o6mmXRAyVxjofrX1kU/Z3PHmrzOD8VEkDZ/Dncg714N48kDjdtAG85IPp2r3fxOdsmVYls7jgdvSvAfHG/zXg+XAcliRg5zmubDx/e6G9VWpprYZLGW0CMNwoIbJrltYtleKVGYoGGDIo6DvxXYXKhNBgHO18bcc5xXMajbyTw3CqMZQgPnjNd2Fj+936nJippRWvQ8WfTVbe3mFyZGA3HBAz2Fbnh/wACXGs3MMLRNsl+6QOMivQPB3w3bxBOpe28x9wHy8A19WfC34IQWNvaObYFoT9wryDX2FSvCjFX3Pn1TlWbT2PD/h3+znNelZp7fk8Bz0zX0r4R+ANvpMcQFvEQqjLbPvHvXtPhvwTaaZbIohVB1Ix3rqRYrEvGAMeleLXxdStpHRHq0cPGC1PNLL4c2tlEuIlUhcfKuBVibw3HGoUKGYeo4FehPaLjj8qry6crjlRk85ryZwnJ3bO+MktjzG+0hYyQqKpAxkd6xptJQMw2DaW3DB716tc6Ckp5GPXis4+GVDE4Vh0BPNcrpWWqHzNbHmsmhrI4JQBcEHIxWdcaDDtKlVG1gQM8j1r1a48PF94IAUDgise58OvgsVJyO1Yqk+o+bU8xl8NW2GLR7siqE/gm2dGCR89cNx+tenP4clTCkZx2NVrjRSigmNiedwzjFPlstHqaJu92eUXPgSM4AhWPHcHdmsa68D2rxhY0QeXnk9Pyr0nWLyPS43xIE5x838NeYaz8S4rfUNgiMoUY3AYqYRrSlohupSiryZnXfgEOq4Ec7AHiNcYrmdV+GUU++KaLdKwyxI6Cu7svHUFxmOW0ELhc792N1Wx4nsCw5G5xgljWrqV6cuVoSjQn1PCtQ+CQFyESKNYwmQw9ayrv4QIIis4C5YFZE4IYd8V9Gx3umzOVZ4TxkEc1ONLtZXaQrG5YYAGGAH0rX65LmUZIh4eDejPmqT4dsqI4YtIxCs+MZx3xXP3/AIAa4ZpMBWDg+ZInGR0FfWZ8JW1yAojDEc9MCqlx4EjhI2oGBO4ADgHtmrWMgpWaIeHsj5EvPh6JLgSEKxD7wAnyk9xmq118OblfMkliVxncoU4IPevrC88AtsdMoC+WYBQM1kSfDtt+5bUy5TO4ZAFOVfm0gjN0nZHyjeeB59kpaNBuGQxXJUd/xrJm8HTyQASIy5yQqpnI7Zr6uufAQWV8QNHkjgrkD8axrv4c7ZwweRs/KCOnNdLqRjFSjuZuLufLf/CM3sPyi3THX7239KK+ix8MHLMQJGySScd6Kz9szTlIfB3wLs7CcXCxRxd2LpyePX0r0rQ/BFhpMEayxpJ5ZJBHQe5pPEvxL0rQLdpN8U0QViz+YAFA9q8H8a/tR2l3EI9PjkDuMqYWIyK+ntVm+yOaVSMdN2fQepeLNJ0GJVmuUiG0kFRkY+teU+Mf2jtK0OdUgk3sy/MM/e9DXy3r3jzX/ENzMG1S4WCTLCItnA9MVkR6TKzxySRyXTKSUkALHHoaHTpwT5ne5i6tSatHQ9O8T/H/AFjXbp1sYUjhYFXmDEM5zxgVxNx9p168aW6DnC/8tHJDH6VraP4ZkljiBSOPIO5JBjaP8a6Wx02xsAhljVlA5IOdtcs8TGHuw0LhRk1eTOe0XwJNdIywxxQtIM7lwdo711+l+EjpcaHKhNu0RhQTj6+9Vp9ZsLX5oR5eV3blbB9+KoXHjKW6CrGdnz/fR+SPcV41evOronsdcYUouzR2w1uy0kynIXBAKxrkg+9Qal4qSyZWbcA5wGEecZ5/OvM7rW5EuZfJbBBJyG5b1zVC612V4RNHcO0Ln5iw+4R6Vg4OUk2EqqWkD0eTxVHcW/mr8+GIDMMMR6iudn18w5WO3Lru/ibOAe5ri7zUWlEUhZyUXAQnAI96ryakzbFEiqJFPmbScr6VvDB9NrmHtGjqp/EMeVYzhZZMh1VuBjpxVGbXJEkljyXVgMY4x61zazArIM7iM7STyc0QzM7JExJHYE5I9a3jh1H3VqNSk9UbZ1ImXYZC20E7R1AqpeXCqMqVLn5vm6/T61mxyBGB4JIIDnqtMa6QsFaLYAfmDHJz2NaPDqL90z03L0160c8JaKRYz1PY/Q0iyrJM0gLljxk9RWdNemKMNLIWSPpuOQDUkJ81lBYbjnBI6VnTVSUuxV9rl55nk3F22A84I61It0JY2ZnEpTjCgispJW+d2lYuDgAHPHrUUd3JbyCXdvx26ZrtlTk17oua10bENySjA5GcjKnOMVVurgSQSlJlVwCOTy30rMnV5UAjneFckgr1JPrUMu6KXytykq33z0Jrs+rvlWupmm0X1vpZLAvkMyYU47j3qrNN5zoquwBTYV37cGoZIIs73Pls3BXOBn1qZbaOfPmhM+p5FOOHjutyHO5HI7qoQlkjX5QxOd340yCOVBIvWOUHlj1qy9gqxRKy/KWyoAwPyqa10/y96MWdjkbN3FdMcOk9tzKVXl3M2G1kluEijRySuMjgfU1bNjvbK8OoCYxx7nPpWg2nD7MiLcM6k4yox+ftSxWJBw0mQBwFPHvXWrxH8WqKVvZw+YWZmk7MByCR6VYeCP5iDg4KmPHAFXIYREVDSqyH7vGKDaRRxu4PzF+hatVG2rMavw3TIxC9wodNip9xu3FSJEoj2Abl3dBx+IpbZM25YLhSep5NKLdg0flBwO5HahJN2MoTbkNSxFrPuLs+ckhupNL+7lLRtGdvQ8YFP83z0Vjy4469hTo2W5glEkgCkhFx97P+Fa8tnZop3qWTIYLREUsXViR8mR6UiDeRn07DvSwJ5TuA4DAEECnRQbJCxYnb9wdMeufWsfQcotWiRfK7OwIIxtY54p0i71Qht21cEU2TIYKFHzHntSuN848tHyV5xyTSa6G8bNJtahOxClgM+2aWS4CQsPKJckYDHil+yOmFdzn73zdRU9xZo0EGxsyZy5bpQtxSbmmrFRGlBwDtT7xCnv6U65IldHUK20HgjHJ71cgigiAkdcevzfeqES28NzKcbY1PyL1J9eayc7y5SqStEoSF0A3uWkHV24zTpEZnjdTkHGQ2Rmr0lxE84Xyg5BwUkGBimQatZ3s2Li0YupKlEbA46YrRza0Q4Qs7tlZYkaZSg2OpPK96knuj9kjyrCTnc7c5FXI5NLu3XcktqxzxuwOOvNWLvSdHuflt9Ye2LADDrla4p+9JXWh1wp3lZMx/+PpXYgzKrblYHPy46AU1LZXClSw9yOQPpW3pnh+2jgS3i1CGeRjjcgwWHsKvxaJFYYlmLBhnO4dQa5FUp05NI6vYTaUrHLRxRicxOCwIyMU4xi2hfdI7PLwcj5cCtVbWAEss5IYHavb/APVVa6mgiaILcNIc/OmMKa5sTU5oWSsXRglL3ihBbGW5VmUFhwVPQZ6c10elWpSUJiMLt5cnB98etUrQEoAq/u2+bDHOR7VvaSsDMo2HcpABxxXy+LnJxsz6rC0opIvCTKIMbQBjcRzj3qG5UxDOFYdyf6VeliEwKhwpH8KjGRWZKrRIzEk4O0DvXgJNS3PcUtLWMPUEBhLIoYxqwLEcHnvXMzI6ne8Yd5M/InAArptWP2iLylXJPzPh9o+lc9dYth8zb2Ax7CveoS93zMpxtuUkQqB52E3ZPljnI/pVC68qZWwCDJkDnoPpVyZ2yMSbSWxkLniq10oMBeQYY42j+7jrXpU+7OOcH0KblVjRgfmxtH+1j2qlOnkOFKmMnnJ6n8KtkEDKtuUAhSR933qvMhLBnYsMbQTzxXZFpHLKTTsMlyzDaBkjkA9arxoXf5kIOfWp54lSLex4HU9zUKg8tnMfBXjBNaLYxUdb9B0sLl8DBXbk+oqAyFATvwduAKS6XBYYySex6Uy4cFyFLYxwD2rWKuZSja8ghZ5cgjHHBHc1I7sEba5JUc4qKJ02xgMA0eeCfWmSSybCqgqQc881drszcrLQbOBcGN2OJB82fSiFpWYmRhgDC9j9aQyfusDDse44xUCzskwxkuBnmuhRbXkccpJS2NZJkJG5SS7bOG6ccmuk02yihWIHL7uFYHtXLQOnmkxgMMgtnpmuotBJFt/ehG+8Tjj2AFYzStaL1JVnrY7HRw7zxo7KgjyEJ4ya9f8ABw+zNErM5G0bt+OWPYEdq8o0e8SW5jdYmYRMFOUzk4r07w64E8cZAfcwJBJrwq/x23ue1QV4Kx6jpTfOwOWZeMgcVt24CDBFZGlyowby+BnHPGa17fknufU1yWa3O1XasXoQCmQTknvWjZRB+P1rNjxGBg9a1dPO5wTjB7Zqovm0N4pLc17e1PBB4xxVyJCvfNR20oO1fT9KvRKGYgkDAzzVNJRtYTVkQSCVUGzrUUrTYAxhh2q/8qjHf1prbAOevXilDdDTsjFuobiRcgAAjgmsG/sryfGYGOzuO9dsSCM9qzbz+LaSSO1eiknGyIbscW0Esa48tsimmNmGSCMetdBdMPlXpiqclszsAcZ+lRG60RlJcxy2oW5uZcMmSo455rB1TR2jdTI2F67cZ5+lehrpZdizR5A43nrUeo2Ma+XtUD5cHjJzVWaW5zyi4bHC2cQdAGb5QOFxxVlNONzPuKZyMBV7fjXSLooRBIoyCTkH+GiKzaOb5Fzv/iHbFddOdlZMwauclqFilmMzfOj5VkbkEehrKfQdNu4jbjT4dp+9gYBr0o6THKv71d2eSD0zWNqdsZJFWNBEenA4HvXrQldLU42pbHBR+DBpaXCaZdS2eCZEJ5CnHaoLbxB4g0sr9o1AXuSCQFy4FddqegyQIrG8k2E4wvBaqsHhZpYZXmWNYyPkYt8+K6Ypszdr2kZDfErUoAI57ORrUOQxzu4PTisLUdSt9U/epB9lOdxXZnH411V3olrpts7yyOoK5SPOWY/4ViaToMl5NGpVmLN8iqeD9atSkYOhTb1Ry9rqgu3keBoLgRZLK+5T9K1MXWoaQLyC3jRsHCKTkEHk4rt7TwxaW0spa3DNjbJgcD1rpNB0LSL++k3W/lWoj8tQh4dvWrTb1OOdCClotDyvQ7WKK+ifYbpmJJjA2jJHc12lrZ2sqyQxaWvzod0k+Swb/ZNd/rOjw6NbwzWKwJJABuiVBh8e/qaqTXWnapeWlzZ272N5F88luxyGPriht7XHGnCyVrmFo/g4QwRqnkeZndulOP1pl3Bc2E8ayoF3Zx5Z3L+ddu8MmpTyNEis8hGI0pbewUM8HliFWOxt/JB9RUuKZ2UubR7HMPBdwqqkPb5/vJkH6V1Fnbs8HmLHu3rndjrU5tGicC6LXDxkgEnHGOKswy4t2RcrEMAJn7tRY7E3sM/sNbZEOScjJz6mnm0Vip2gYGPrT2u2CgM2UHaiJjKcDKjrUy20OmENCW0hKKxQgEkjGavW1kzc52j0qCB/IBKgE96uW9wWOe57Vk4c9rjs0WbVFEhQ5wB1rUtV2yDcRsxzmsxZPLJfOD3J7VPBMJZcZJU8AilGnFSehM20jQESsZZUO11woJHX3FY+oMIMAndJnk+taE9wyj5WAXGAcdawtRuAZCB17n3rkxMoxVka0FJmXeTl5GAXav8AOs8oPNAJwK0pIi/+FUpE+fHf615V29j0oqwzbs75B71ZsAS5C8d6geMqgB/DNXLCHdwB0rK3c3gzotLidVG47jW7aE4K/iayLFGVFY5DY5FbEMgwAvWhWirMyqNXLscgLAk5A6mrkcrxJyeM/kKox5DHgECrB27sn5uOma76Ml1OKcSxzJGW3E5PJBziq9tCqRMWc5z605Gkf5eFHUgU2Njh2MfykEDI710KOt0YLTRlS88shjxuHvWFdQlpPlOcjrW5cgtHllXjqO9Y0u4jIOMdqhuz1Omj5mNdwEMR6VmvGQxAHTrW3NhSxPPFUZQr7sDBpU4qUtWdEnZGbIVRwPvHqOKXdvXoBUjwjOWNII8cjmt3ZOyZyTV1crSIw5HHv6VfhncjKctxTBGDhep7mrENvsQAHJFNycrJHMrbm9ZXK4jwuMfic1ol5GfONg/i3dcVz9uSpBBwynPFdFYyLJDK0uGYgBRnqa7oT0sclSFtUOlVJtwAB/vYqn5YI28+Wpwdw5zVtEkiXaABn3qeGFt2MgKfvZrRPUcHZamNdWJKllJbJ5Xpis4WX753YZJ6iuklswshUgqe7DvUH9nOuSQ3XIOf51as3dnSnpqzKW1VGBxhcc7hTvsqSszbAoIxnGc1pXYZp1Qryfu+9MNsI5ATwCOVI6VDUW9jRarcxH01VlZlY9Pu4pj20kaFkBYdwOa6dIFcqQAmBjgdaijtA8m0Y2ZxwelLkTWhPPrZnNiO4QqdjYJwRjpTriKWLaSpBI6DnNdTLZAEhHVxjnJqP7E0bh/lkUcYHJFZ+z6C9prc5Q+bHjKMCefSkMhdgw4Nda1lHICrNjIyM9qalrHHCkTBcA5LAdamVKPUnnWxzUU0m3ft2gZ5J9Ka1yx3MMn1PvXRS2cUjlRGFVhwo71JHosCJgKUY84FZuiujD2qS1RyjXDFA2CCT/EKfG884DDdgcA10strFFIcKCcAYNLII32EEAt/DjmsJQcUohzqXwmAdOunX5srnkE9KdDpLtjMgDAnPFdD5PyEEjB75qSCwcMCxO3GRtOahxvGyKUmjHtdHcByG5zgK3Q+9WHtpLdvnxgdxWmsJVcBwfc017KRioMgkz1IGAKiUVH3UOGruynbqCGLPhTwFqxHAUHHKdxUxsCHQkFx3x0pFttr43NkdQOhrllGW51xityzECSO4PrV6KB0QYjyq/jUFlEvyIX2gZ571oxjBBJ+Y9Rmou4aS1HJ9hIgGRg8ZB7570qKYUwrEVZAMS4kIJxnJqMmIyqpbkclT1rklJrUI6DhIxHGafE598/WmSuFXIA57Uzau1GZucZwO1YWvuaq9iVZidyg5wT1pC6TDeuQwO0hu9VnhKSJLCwY4wVJ4+tEd4JDyoXk81PsbO6Kt2CceXlwSFH86hN1HOPlJJ6McVO7EOMnjuPWoLjy8DgD5ug4qpW2NEMA8thkgs3cVMCdu7G4dzVYjcSM444xUZOMZJ44zXJKFthS1ZLIwVSGyR1AFZF+IsOpVuR1z0NackiNwCRgdTWXqELCRwFOcDHvWV7vUytqcprkLLBLIyhl2kNmuJsrNiSB90nIB9K7jX94sbpghKhclSOtcrYSiWFZSNhz909AK+jwlO8TzJ352a9vN9ksJOQrIvy59a8y8SeXc3MolGIJFwUBwa7bV7ovZiFSFBbn1ridehLlWBYsMDYe5r3ormS5Tkno0zk386zjKH5g2cPjtnjmvP8A4o6xD4fhtrx2YbIXDrH13t0Jr0XxCxtbdWm3Iq/Ogj5/OvnX4teJV1K/ltMl45kAJH8JBq3pa5vOoowPM43M87TTN5kjg4DDrzWmY/tN0pRB5yD51A744OKytxt9rSKSFOFK1p6S6x3SszfPICSc8j0/GvLr8r95MwpW5rHQ6dLO0SLIgZ0+/wC1X7JP3UqBcl33HnHFUtMumhRoGyzhydz+mPWpVQEYbJfoT614+IgrLkPoaNuWyN+9trdb+2aUMsLLuVozz06GnaRtWRHYlnG7A7gVDqMcUVtbqpbcyqVPXaO9R2txLb321QmwQ5GOCea827Sd9zZzWh0emOJlkUMN33uR0FbWnzGKYnCBQuTuNc9pcTbyeQzttx9a6EqVhRH2hlG0n1rxq1JSTmmbxdt+p0dvqSqFYYJPQdq6LTdSTa6ggKB83PBNcdbIHKAkbNq/MOa3NOtm8m6hQlZHUYbGcVNN6pMIqFx+u3QdyFYu4bJIPWpZpgIVDKPM2g7wf0qC1064kuBE6gEfeOetWdWtxawKQAwIw3IJBr0Yxi7I2quCjZDdHy/2kHhNmHPrU0MJgkUAM2TjKnHFUtLneKFpECsT368V0+mosu0gLll+QMOhrtsoNXZ81iFHmOk0+3Nvp9qqkuqqeW6496uQJ5z8jOPenbSkMaE7flAb+tWLGPYu04JHT3pKHM3Y5XBXRpaauyYOe3GD0rYvLgQ2xAYfMOSOlZNrhdwb7uP1pNau0hs0JIC/d4rDFUn7O6PNrL94dxoLLNpNm6DblSCM+hrp9PYFwm4lc5xjrXLeHQI9EsEIKt5eTnvXU6aVU/NkHpgd6/I6cXPFtX2Z6DleCNi0ZN7A5ABJwtcl8RX8nwneiNhhySc9cV11soyBgEmuK+J6lvCt0uNhU43HtzX73lEbwgz5qu/ePLPCDeZeWqMNvcEHr+Feu3WJIsnrgYIryvwInn6zDkZWNc+1eqXTD7PyAHzgr2FfU1ZcurOdOxwHjaNZJ44/MDFvmIPGK6PwIYxp0iKRtyp98/Wub8Yhku4gNhJBOe4rqvBLhbAJwuzDEjvX53nzbhrsduGTUjrSjpDJgFAykEmuE8MbF1O6bA2ncMAZ5z1rvX/fxHbIRhWPPBxXC+Fh/pl5IOQpYHPQ5Nefhn/skk+x1RbVZJnSWrsGwDweua2LZ9jqTgA9wf6ViwnkdATWzZkbo8HaR3Jr5GTjHY97Sx2elMIyjLhj1zXT6VLuLISC3UnOP0rkNJkYrgNt759a3tPkKyIckOcgZ71rBOVKxh9qxY1Z/kzu5PIxVNnCRBsDaDg8VNqUv7sDpz25xVduYsBuOoPvXBS+LY6Zr3bFaWQNct7LnPWobsKE5bAIzkUqHy5nBz6ZNQXgY7cZ3EYHFfXtN0NNDx7XqWM1z0XOSRndmrZdUjjViVA45qmxxKmUxxzn0q4oIRF4KZyc81wYGWt3uddb4S5Eo2jrk8g1FqBIiGBggnr3qzbkYbCkgYwPSob0brdyfunpnmvsYN+zPFbvKx594yKwybmYllGAB0z1NeBeNpA+o43bvMfc3HIr3zxezBn+YABDnI/zzXgni22W41Yxx7mG4DjvXPg2vaNzdmjprcrpJFy7tXGnW8RH3B94+lLofhs6oSX5XkFfeu0svBjX1jYKYsIBnLNw3tXq3gv4Wqtu8ixqCwySOma7sO4x5pN9ThrxcrRsQfCzwHZW8EDeX82AQrDofrX0boGjw2dsjKiglfxFeaaf4budLEbICCDkAjtWjJ4/utDZIZVwW5yelVVqzqS0dyIxUFqj1hCMjoKeWHXPWvJIvjGqsEaLBHU9qv2/xes3XLKd3v0ppzTtygpxl1PSyV9c8U1gMYxgVwsfxQ09s+uOApq5D8Q9NlCneVz69qpzfYvmj3OsIHTPHvTDEuCMe9YCeNdPkYJ5wBxnqKtw+IrOXkTLxxjNZ+0T3Raa7mk0Kk9P/r1EbNW6r0/Wkh1KGU8OpA7g1YjnVxwRTvBoZTk05HBG0Vn3GgJcRnIxx1rd8wED1FKWUjkfnSdKMloO7PKfFPwoXXY3jUkK/cHkGuAvP2dEjdXZzKw6k9RX0mwUn29qYYVJyAB9aI80FaLM3ThLc+bB8F47WBkEBbJxvI5rzzxn8INTjhZ7OJz5ZyE6E19pPbI2Mxgj9KryaRbykZjX34rNc0aim9QlTjKNlofAkPw58VLKpS3kjUdVGea9B8I+BtaG0T70Kjo3evrGTwzYuxJgGenFMj8NW0R+WMfQ11VqntI25UY06Dpu/MeO6X4WuIYULcMCR8/SotRsTCg+QgjOe4r2yTSI5S3yLjtxjFZV94QgnzmMbgOD615jpczTaOznktEeHBBNs3KAOcbv5VIlt50ioc8DG1TxivXZvAdsMny/xI71nx+BFtZd2wsBxgDmtFTjF3BTnHc88Ggq+5RFtCrxk1ny+FoZM7lbeSeQOn4V6tc+G2EmwLsXb1681QPhqQFtysccfKax5He5ameYHwisB2JvVR0GKK9VXw98vzIxPrmilZ9x38j8U9Y1PUNevZ5bu7mXzU3OiuQh9qTS9Na4eCJUBULtTJ6AehrftbO1ysszK4bKmLbgZ+tW2mtbRcQqEyMDceDj0r6erjnOfKjyaeHVPUbpmgC1gYFVlcNyw9K1oZ7PSo0SCMq0g+cqentXMz+JJViQkBUJOWQ8AD+tZL67KxAYAxbieTyw7Vw/vqsm2zrjUpxWx2t/4gtZ7Z87opMgkluwrDvddKyMftLGFlxx0rmbzUJp5yXDKvTbnPFVxfrKCSW2Btu3098VtQwsm9WczlKbNv8AtguoicMsbHBcDGM+9VWv2iBEZwynKnPXnqayJL/c5DoGbcdvBxt9ahkuYpJDIqMX2YwBxWjwqi3Jiuak1yGOHQLNIcqYzkL65NVUYRecAzYJ4XPQ+tVXn3RKyt8w52Kcc1ai8yR8sDLGw+6vHP1pNOKHdWG2waJIv3zStGSAWPAz6ipJH88xEnLpnftOKgCtHkBxHM+MkjPFRqZYN8cSBgWLhiefpWsVKa2EtyZAsk/lhwDzkmpImECS7WDJHyFX+H8aopePIiPhflPzbe+O1NW6ZZ/OSJ1TJ34PXPt6VChOWgNuLsX2vBJsG1lDZ3t3z7VXuLtI5dzZWV5PLUbeX96iW5m8qQysu4f6ohfzzSGVpGifcBJGSQxGevpXTHCuEkrk2uT3AXyTDIeG7DuaYkiKQZJGd4zgkDjnioYlYPCdzPHlic9iasfYoyVLAgbvmw3auxUUlyxRDlqiOCN4p1SOTbHtbcxP3vaiEu6KTuAHH1qwtkCu1shVyRtOSfrVv7LHCsYRQrZOWPNdcKWlkjGpWSbK0dpukR/MaPnHzfxfSpBZtKrs5RQrHYD1/wD1mnxWhPljeZSMnIBHerYhMqoCVDg52gdfeunlvE5ZVpRd+jKiWqEsZIlUt0jY5wPrTltkGws4xn59oxx7Ved2QqrIz7jTp7NZLd9gYTDgHdgepqYx5bGsY8y5upCIPLyYCTGOm85xSwRCOJsyHcGLFjwAaQRCADDFlzkU6WEuAgQbTzjNbWS1M+a2hJAI2iZkyjg4zknP/wCupbZoXA8zcMcLz3qvFIGMkT5+YEKPUilLcrIcZqFT5na46kp6cugJFGs6sV3Fc5Of6UXUUrQu0UZcHqw7VJKodEkOE5xTY5PNj2KvlqeqE5rVRexm05WbFgOTtAKEZ+Un9abteKYFJHMbejYK8d/rUcjtDdEhQSFGTjt6VPEyzmXcSm2MuAO59KThLcqnLlTutB8jgqF24PO496i+yl5UCrtPXGOtLDINyqVyCvzHPINOY5uWGeB15wadnF6am6USG6LxrvCZIx0781YaLEII5PUnv9KbLny9+w4QcHdT7eOW5O5ZFVM85/hpSalGxF23ytDYY4iATwR3J6UscS20qysxAU7kAPJqm7eWzxgDjpz1PrUaqrSK0gYkcc8/lWEYqWhXOotF2e8jMm5QfmPJYY61TnvJXlBR9q8/LjORSmcwBEjxtkJYEjJOKhtJiQykbSxIBA/n7UKA5VW9h/m+ZGc5OccZqKXJjwMfOeB64qMQnzCS2HXOFzge9TIjouVjL8ZwpqtI+pCcpqyRKjmRG5HPUegqKxKpcrlvLiBO9iM54o8yRdkmflP8RGMiljBUs+0468+tKVtzWNpNeQ65lhDIFZZGX5lwMAg9c0wLvXY3lhQRjnJ57VSaUSakVJYk/wAWMge1XPNMZiURs2w7iAuc1LiluaNvmQot/sTgYbIfOcnI9xWlBqLBnUvLICdq72OGzVcSC7b5twPLJu7E9s+lRu0ph4RepHJwcjuK8vEqLjoj0KbnHY1nFtcRlGC2spGAN2Nx+tZ0tisVyYJY/OEoBDo2QtROWmR3JIkRd24jgkVXsb6RplkVncg8/X0x6V5001T3OuFSNWSjazNkxEzJFsQlR13EYFdBZDbHFvHl56HGa5+0kknvYSoTLcgE4B9a62xIWIR7enGD0z7e1fIYycpP3j6/Cp2sTPOSdphIkAx8v86p37K0GBkkHOcVeX5ZyTjGNwPcH0rM1lgEZomCHO47jwR6V5UEnLRntRSMKeMMrrIocDk4OOa527xLv2K0bDqxGRW/egSqvC574bvWTfN5jRjcIzErHJ5HNe5QdiZxsjOaMRgMxJIGBgcZNR3cTZKyAAJnr/M1ZT5AiltwyHyTVe9dEmVpcp8pO3PB+td8d0edK6WpkMPKAy4dCOo61XunA2RhZFTkgk9asXE6hmjhIw3JH+FVbhtvlkHfnOTXoRRwS1GOS7YYkqMbfeoXPluhYDaQeh/KnSSEMCANoHNNbY6KUZjzyr/0rdHO+ZMqTytgNuxH/M1E0gBAUZJ7VYkjVJeTtD8nP9KglG4jaFIU/eHU10x5TCcpN2HJgspEajB5IHOaSadRv2ngD86UwhgGd9gU5wOp9s1DPAIlZk4xyFJz+tUkmzGSla5EXDgYJGRnFS2swiljOwOVPLE9qpMvyqrqezEgcZ+tWUjDRPIhUOpJKE43fSutw920WcUpXlqXYrppB93YEG7JGCTmuws1ZhC3nozPtJATOBXJWrmSZZF2kYztzzXWaddOYEj2AkMAozjA715dZW20Z10ryWh2Ph2V4bqNN+cszeanSvS/Dc4WFC28upOQp6+hzXl+kOTuVHEcakggjv3r0bQyIXhIcOdn3R1ye9eLJNyumezQ0hqj13SWVbKGTyGEpGWYnrXQ27DaDjbxXK6FLxHEHaWNBhnPY9xXSWrA5UAjHSs5PSx2Q7mhHyw71p2yFWXj/wCtWXb7lYcjIOeR1rXtXEjfN8uOcLRFK6K6mpbu6Dgcj1q7HOzDkYxVaAggcY+veraAFSSCB61qkm3c05khj3LK2c8ilS4LZyOKjnUZGOtOEO8egHes46sWnQSSdgcD5R71XlZ5ehK49D1qWRcn5jyO9NLbcAD9a6oNuRk7LYgSz8w7jncfWiS1EUuD83uOK0IkCrn2qORC+a1dkRdsqiLKn0FVbmwWUFsDd2Pp61fMDhcZp8G4LiRMEjpWPM29CXFbmMsLxEgrkH1p8caYHRQTWnJGMnj8KRYImAyMEetWpakcvVlU6dHc4AYox6mop9LEgULhgCeo7Vp+UhHI5HQ5p0USrnce9dEa0oMwdJPVGBFoECTtLMTMQCFDDgH6VE9jHBE6FFyRjIHT6V07R5A4GKqT2m44yMd67IYmW7ZyyoJ7HFx6GkcgODId2SzDJAq4/hyN1hEYRX3HMkfy8GurhthCdwUAYwR60sNgiuWGV7hQP0rrhile7ZEqDtc5/UtEe10qcl41fACADl/XNWfD+jW9tpUMMkC+ZjLEda2Lq38z5W4Xr+NSiJYlAGAQMZ9a6VWurnP7F7FO50+3m25iDR5HBrNk0uBrqZyNjhdiYHA5zWzLOFiJY5bsBway5bhldic7jxzWiqKSHGhK+omn3Elo5XbtY8A1LdTNJjPysDncKqPcSo/B/SnK+FAb8Kn2mtrnSqHUtpcMRu7r1J7/AFqut4WmaPcCT6cVZtLZp5ApBVSM47kVqQaTagBViCjP3zyaTlJpcp1RppblC0h2pmQAnrtP9au4+XcB14wKuxwo0jKEG44+UDNWIdPkjmTbETzkgL0FUotGqSsU0tRtyc5HarVvCxWMeWQOzZrW+xxKSdvLdz1qtDbyxsEfbvxnryKpe6RpIpXELK2WG0nqD3FW7aQEKm0KvqKsG1ScN5iESdAx6Gpms9jMyABFGNp71L3uJpbMgnWMQlepPU1h3cY3lcDI9K2LkGP5enHSsiYnk968jEXextSjZlYR5GPTvVeSJQSQAD3q6ThcHgn0qrKu0cHIrzoz5Y6LU63dMz7jKn2q3pzD7QAD/CeKpTvmUZ47VdsU8qVT0LcCsJvXU1hqjp7HbhfmJIrXtuQcHGe+Kwrd1Q7m9OlbFrJIxxgZxkYPGKcbOyFKHVl6E7GIzjNS4287uOuKgQEjO0E1OiiQ7WO04znHFejG6SSOaUWiQzbVztJA5+UZNSrIrRszllA+6rDBquzFRtzg46+lRrdyMwD5dCMDaOBj1rupycVY55QuNuvKP3Cfu5Oaw52ypOCp9K2LmUHEm4Jn171kXB2SBThvfFZzfPLXQ0pqy1MuWXDENVWRsNk9K0LyFXcMBjAxxWfPESOOmays46Jm909CvOobocU0DsB9aXhm2jipfu5AHJ71tFOLszmmtLEGWUMc57ip7aUvjA3eoBpjBce3vT4bf5lIOwA54qpOzMlZotZMfIzu7CtfTb44XeuWXr2zWSPlGSQR61es2IwCQFHbHWqXkLlutTo4T5sqAjBPOOtWVKmUAjjvisu1upInVwM496naRJBkkkqeo7VsqqvZHK6bNH7MZYi20NjjJ61H5bny93y7sgH1xUsN05UEFXVjzx0qTPnM2Rg9V9q2U09iHFvQryREEKiDp36iop9Pie3CF8E90bJFWkUxMdx3fWlCKGMjRg54wPfvTUr7DUmtCjCkdsV3M0gAxg1YaxilRpE4bPOTinm3Z9wA2gAHpUiLEzBCcDPOTxTlJRSNHZlMWCgnc+HHZetRtEsQDLuyOCrDBJq9eEQMETbkHcGQ5IFV0h85ZMEmTryec1KqJ7Epdyv5eVLbQM9Sx5qNIwGIb5uccjipYrfy5cO5LE81ZntljcHDbW6E96hSbeo9ENSNfLBI57HHQUDbu3l9nHUc1YtVjP8ArSfLUcgHnFMMlqHxEjFSM7n65o50lqZJX0K00NvcMHjy7jq/b8qgFsLdcr1zgk1ps6pH9wgHpsHf3qMWol/3W4JHOKxmnNXuXFWKKhHUgH5ehPvTynloCHBHTGeat3EMdtHj7qj+dVWClgVIPrXNzcjZulz7EeDIRxs9+9SP5aMCC+Md+uaQb8Ftp4NO8vOCeo61DjfU2jEmjuhJCVXI44z3NVptwUAgjHcUNOIpFAXPqKl3pI29s9OFzgConZRtc6oqw6H5sjbnuT6VoQhTx229c1Xg8tl4Y4xnOOpqRAEyoJz6VzRi3qN2loWipU/fbAFV3ALhzkOO46kUeduXqR71FLISoXgY6kVPs31YJalgXAAxnIFKuCSA3B6E1RW5j8wKpBI67uhqx5y42xnap+Zg3r7VlOnZ6Go/zzEQoAPbiklIcliOcYHtSZCRsWCtk/KcdKhkJClgcg9qhxJepIpMgb5ug4qEltrZGcenpSCfO4kgY701n2uT/FnNSihPMYEdh7daa8zKfenPLkknjvUcrBlHT2FYyVnYBVlBUuRnsDmqFzeDc4JPyjt1FWW2BByB2wDzWbdlS54Ibue2KxaWlyN2YOtTZgPmO7BwQGBxz2zXKWxJ4bqOtdNr6lrOSOMLlsHJ/pXKCXy48j7xr6DBw5o6M82pZTKF2WnkLH5QDxXN69OIoyXY5IyAOST7V1XlhYHLckA4B4rgvEN21uTMyJIWU4bdtxj0Ne5D4UefK3PdnC/ELxRDoOjXUzl4t0bqpZS5BxxxXzBfyvdXKXay+Y0qBir9VPpivQ/jF4pn1K+NhI8ZjIDh42+Zj3rzCWUShZMZAOC471nUkloLnU53I5H3SBHzh8bQv8RqzbLEJ1jkV1JZQpU4YNmqkiERk4z1Ix1H0rR0RQupW48wggh97DOceorz7R3ZorylodVLG8Mc0UUzvMp5Rh29c0sStui83qwzgdj9aIb3fc300jMoKlFBXvUlszNLH+8QYHLEY4rxqspRlyrRHvUfcibmp+UzWdtCrKywncDyQe3NZjFlLZO3YoDN3qf7Y09yJFkyVPBbpxSXTRf2iluoVi8bSM0nH/fNcE0m9Doa5tUbGkSMgiPnMckNnOTiuxxHcx3TcsE2MGJ9e2K4nSJRArpt3BVAXNdjpcqyafeovzcqAe5rzpxhN2vYptxVzW09Y3IBUgDpg4xXW6NLkhXDKh43dzXD6fP5TB8bmBOAemK6rT7hnRGUAE9VFee7wkS5JaHVvEhU7AAP1Ncv4gCtJC0IwQCHHY1vxzr9nUnJGMbhXJapN9qffyAhKqoP869ChzLY5+ZtsNKTyMoh2jkjJ6mu50e0MjIxQF9vJ7A+1cZpcR+R2C9emf6V6H4VhWQiQ7upGD0rtqRbWh4tSXvtGxMjMBnrVm1QrHk0yZ8yDA6cVLCdi9c+1EXOFrGktdS3bsGDDOMjrVDX5YvLjjHJTlge5q7EwTJOOf51g65cmW7EQVs4AwfXNdFdc1N30PEn71U9X8PeYdHtFkj27RjOfWuo00AsC2Quc1zOg/LpkCgHYVHB6g10+mvtA+9szggivyOlFLGSXmejK8aaNeMkPkcAfma4j4rMsPha6DHYRggr/Fz3rtoW+dR0WuE+L8hi0MQ7g26QBwehHtX7hlcdII+fq9zi/hyiS6vHIyfKU716PepstSzfw9uvWuA+G1s63uDtJVSFHevQr6NRbybjtUAmvpMQk2cqatoedeLyWvIBgoWjOCT2rrvBg3aWzucysQDgdhXHeKpDLeR7skIm1T7Gu18IRNHp1sMgjb8+fX61+e54nyWZ6GGtzK50sjCGymkD/MFI2gc1xPg7pfDCg7y3zNjIrsNRLQaRdybtjhCFYc81x/gpt2m3Usqgb2ADHr71xRjy4NndGzrJHRWqgnOOR0zWva4yMdelZFozAbjzzwK1bRzuU7cN0wa+QlB8x7Gux1WnnfACAVCjB3VvWE6s0b/NkDkVzVjJv+Xac9evStq0mcbNxGQe3euqL9x+RjKVpF3UWCbWA4Jx06+9RuNpHy7RjINLesXQdgOMH0qFJcrsySQcda8+k06mhvNu1ysf3jszKVZe+c5qG5mOz72AO2e9WcDzJWYYVT0zzVG9xGyD+FhuBPr6V9RV0oaHkpc0ygPnPP51dHy7V5+Y9fSqbsGkTOceg9auIRuB+6ccjNedgXrqjrqXtY1IAwMi5CqvUnvVa/PlxK7rkZ45xVu0IWPGN2RywOc/hVW/X5ZcqpB/vHkfSvtNVTv0PFcffuedeKyfPfc3UFtuM5rw3Xi3/CRAvkbZRn2r23xWxW6Khm44J6GvE9cmUeKlwpI3KSrHg4Nc+EadRto2rL3Yn0F4asGMWnoQQQNwwMgA98V774O0tUt9+0KCoz7+9fO2k+MLbS5rc3BUkxqBsfoPSvcvAXjSznsSDJ8gA6npXTTs09DKpZNXZ3EmlxuDlBkjFc9q/hG3vjlkXIz2rei1i3uPuSAntir0QEyk4yOufetlFXvEhtM8un+GUCghEC56N6VVm+HGFJUc9x0zXrbQLjnrUbWylTzn2rVxq9GTyR7HjjfDmQENyWJyccHFRy+A5zLu3OoB5GOa9kNsPTn6VE1ovIxz60m5i9nG544/g69i24Y7MkEkfNT/APhH74BgjMuMAsSTXrhsY85Cgn3qNrFDnIwc54FTeXYfJE8wjj1O2ztdwc9j1rQi17UrUlXcnAGQTkiu6fSIWBO0HPXIqnLoUSqxSNRnrkc1m+1hciuYMPjHUI9okQMB1zxmrsPjeYkBlHcE9qkfw+MMVbcSeQ1Vn0Irwq/L19qVrbl2a6mjH4x4yYiRj7wOKsweKopQG6HHQmufbSX3McfKT90dBSDT5EPMfHYA9D9KFHzKs+518GuQzLyxHt71Zj1KNwCGHPauOSIAbvmz2J4q3DuTgEqBxnNPbZhqdgk0cmMNUhYZwcda5SOd0+VZSFPr1q0L+4XGDv5wcmtY1OgWZ0XBPPOKNoyPpWKmsOrAFCAe/Wpk1ZWPrVcxN0aDRqw4PPrTTCACQB7mq66kjjquBUi3qOSCaTcRp3B7VWzkZPuKiexUjBAX6VJ9tViAGGaT7SufvA8+tZ2iug9yIWS4+6tFSeeKKyvAR+C1xqwl2gA5GSu0/f8AcVk6ncSXCjLyFQcqGbhR3/GqN3dwJMGWfZIgxuXv7CoheFzN5gJUJw3bJ716nIlPmRyOTbuXPt8h4Zw4HOCKqzXe64zcSfK33SBjFVt/mReYhUKOG55qGGVo5B2Qjg9efet173QnTctw3uyQuQfKU87un51Ckm+cmOMsshxuJwuKha4KvtPEZzlW6E+tPkwbVBJETLsZVEQ4Azwa61aC90lX3RaaNnkjG0MjL95G4GO1RImUAD7Cud3oR6VXjd0iSJ+TGxZQeoB96lldolVQSy8k7xyCa3lT5orUaJI2iikzIgYN0KHH4UTciNIp3U8/L0AqKSKSLb5ihtw3Z9qQvIGR2KooPQnJI9ayp0oxdrCurliS73lFJVW6bie1I1yJUkEjYI6beue1QM3zxygbRg4bsaVCskm5ikI9VGdxrogmm1FEXS3HxXDyHLoEIBOOmfeklkKwL5aktk7l74qaOGLzY8OAWbbubnjvU726QvlSXAbnPWtYUkt0SppuxWYBZlRWJyudp7etTW9puiAOEI5B6mr0iLIF3hdw4B71MbZNoAOUPGfUVu6XNY53Ucm0QWdtJcLLtwm04OTgfWnQwboY3Zhg5APUH1qxDCiOUwY8HC5yd3rVlJFhdY1dfK5+XH3a6IKwnKUlZrQgisSMruHzHjHXFTfYwoVMM7/7Rpm8PcIgy2CQzqfu1JNCYmTy3J5zgnnFVyuBnL39ELMvkgF3EbHgZHX1FOCMjFkXgDlm6fhRLcIFKYL7u4HHvSnNwqwMzLEuD8p5OKtxaV09xXjCykBb7QpQq6jB5FOVgEw7BU9+/vTIr0qrxSwtxwMHkD601pzvjjVWcHJdcYPTis+VrdGlSo3H92xkiSRzAw/OCvKgcfnTRK8lyjK4K4xgHjP1p9vK1vH5aoJOuS3J57VHaMvKMSigbQqDp71pytryOdOdtEKCInDLlhk5/wB72NGwTwln4kz0A61JLGkEK+USVP8AnNMiZRJH8xViCc9hWri2roTnJtXEQ4RIz90de9Rm5MbYVC2G9OtOdWVTkFyecA4zT7Nk+zmTJM393ptpc3K7vVgnbcUyvJbBFBEruAcjt3p7IoAlZRGB8pqvEVleRyzDb824HrQEjjiYtKViJBbJ/KptfXY0jKTTii0xjSRtnUgbvelkYu4ZU34XhagYCAOx4IXvT7acBFYtv45ZRxWd3cpN31JrecTWK74xliQUHGOapmdYXcKCmPlGT1NNS9eNkChQFzyaiuW88ElskHdj1NRrF6jk43HpHKGTzSGKNwV4FJOzWk7O7rhvuAn86iMz4RsnkFTjtmqxjLGaPJkVzghjyPcVSXNcqEItItTQvJbtMW3EfeHf2NJGjzoVTaH7EnA/OmSoHELbiVjTaR64pYMyRAoWQA4AbvRayaNeVRasiuLhmLBmSNJQVDscgetXIJja2ZLSK0eMFgOSB6VGlt5cZGOnOM1IEZGDOhCsMFjggVk5aWsbRtcpLemZwwmWXHOzPb6VPcTMv332nGNueBUKWlvbOWjUcDaAB15pk+XZEUZbPXsPrWbbbSsDdlsPhuVUPtXK/eOByaFuAZt8crKnOQBg1EyFZcDIGOx4NMkjiiWbJKeUN6nPU1totGYQ5rbal4TmKAOFJCEEA8E/WtaPWUNtALixjdnJDhvvr9KyoJIry1XDEqVBJ9TU7BJAjKwLD2rgnT0aO6nKUXoaSzWTxOEikVDneWPCDtS2aWEkwxLGjYyu0E1nIguhMqMFYAhiTxmpbeBYYNqqd7YG9eeB2rxMTKNOD7ntYdRUlKxtW0FtG6+WVmVD1IwK1orw+YiYOe2O1YmjW7SEyhtqD5SCOWNbMUTSSgKp3E8Yr46vJN36n1lBaXRbkm2MTJnnsOuaoXlzhPl+92GKt3a7Nq7Wz/CSenrWRcEvu2HPvXFThrc9Cm2ncy7hhFIxxnJ5ArGuEALKoEh3YOa2Lw7LdjnaSMYHJrIlLGFnJ2quAeOWNe1S7iqO2hVlVUmyMrtbYDjoap6m0buu+QkEHaGXFWJCyJjb91+x/Wo7sBoGd2DErgZPIPpXow0aucFSN0YcxeGIttIU8hsdaiIQvkb1i9RySfpVpJWgkII82Mj5lbt9DVNUWNAoUg/e8xj0/CvSjseXK8GIZ42QM2FjHysT+mRTZXVEUrhsj5WB6iotiBmyWOTnp3oKIQScsQM7j1+grblW4nJrchluORuVQfUUgBY7txCheAPWmyJLI2NoIB+WogZEbLISFyAPWtlHTQxcmr2J2TcAGBwePakkzGCCMLjrSNIDIu4eWW6/7NLesghUEmRc/eHrQk07HNOTcbXKqguMMxC45b0pSvlxJyCWJAAHWlyjqY9nLd80l0Bb3W0c7Pvcd/at4yszJ001qWAxEduIzh9xXj5TXVaVIohjViFZOr5+8a5OBtql0IjlQFgzDOa3tGuJSYHkZRKq5wV4JNc1ePtEbYdRgzqbBmLsRMwt3I+6ep9/avSdCvfKuYsgFiBECDwPxrzNJndowWCMx6EYWu30afzrS3kLoF3DITnaQfWvm68T3aK500z2vw1M6FgApUncTnr6/jXaQyYVWRSvGcZrzjwpqBLKiqJYy5bKHvXfWzMuS3BPO2sYvlRtZxepsRFiFbleOQa17PcyBsDPTmse1lEqhR071r2oK45rohG70Hvqbds+E55x61bWfIxn5az4ZC4xgACrMbHYAxya0asaclyfcA2GGD71IX2p/Omryu5uTTJHzx2qUuVXfUVkRuWk5xilWAkYB59akjwBzUgVt3A4PatLtrQLDU/dpzzin/MdpIwT2pUgYSbj06YNTlc/hWj96OpnyWdxFjDHJFSNGq4bYMYxmljU5x2qd5AVwR83cVUILchq25RezBGRx65qq0Ko2BuPPNavBBBPNVxCqsT3PWiT1sgasVREpBPQj171HgpJWiIklGOtQNaupOMY7960ilaxnZFdpyg5GOKheYbc1antHPXOAc/Wo2tyoBVc4/hFCT2uOyXQrNd4BHGfeojqJI2jIA7+tWGsGJ5ALdzUX2Fu/Az0rWN3uxvlY2e9YCNgdpx3qM39zOFyqoFyCw53Vdj0wTEBhtx0q1FpiL95AyD9a6oX0bMrRsYgRyOetPW0kZgSuRzyfWt99NWIBSmQx5281MLYDCquAOnvW6YWRhR6YfPJJzg4GBV/+yoFI2R7O+Sa1oLRzgKhLdxir0GnKR80RJBySea6Kavqyb2MeO33gME+YDbu9qsRWwVsg7ux44rQuLUqD5cZVDyABU0NpbujRSfaEOMhlHBNdEYpbA5JIliFvJEiJH5QRcM+3BLfWq8E00Cu4w4IK5J5qdh5UJXOIx69c0wSJKuJHXGMbQOtVa+qKjEfExWYDZt3HduzxmorqBmVp3dQz8fKea01t1Cr04HAo+zRTSqzwqGHducVEtrM52+V3KVtljsPzBO7HmkmjYNx939c1qzWsNqu5EVN/wDF6msl58ysCMDpxWFSpyrQqPvu5m6hjd1y38hWZOvzYrS1JgyngZrJY87h1rw5yk5HfTSQyRfmzjkVTunMYOO1WrgkICDwetZty7Y7n61nbllc3itSNkU7W5JI5zVvTwTKCBnbyRVUZ2ZwauWkcgcSIcKOHBPUVE0tzVG7aoHJBAwfXtW9ZBYSo5K4wcVgWrBwTnAHataKRo1ypxRDyM6l2jSQLFkIoVAeBUpbEe7BJqhDePKw3sfpV+OQCMYHTqK7Kc7u5zO60ZWLSffGNx6qeMVRur57aTCBi7du2e1X3mGCVYBc/iTTTA0sq8FQere1dTbkrREmk9RkbtcI5uECyY5Gcj8KiuIUn6NzjpU00boWU7sDgMepqseXzWcpqyB76FC7tGWTbwBjOQetZs6gYwDWrcks5Oecc4rOlUO/3ua0jdpNITZQYqj8Dk9cdqYvy89T3NTzRAMfWoFBUkHk0mpc3mZJ3AjzWA71JFkNtzg0iYOR0phykoDZGf4hTilLVia10LbKFU56e1XLBwykN+FVEYmPbjPOaktlxgDII96uVpWSFy9zZ80KuGPTpU2WZBnA+XPXmqBz0J4qQzHucnpk+lLla1QRjc1dPuWiVhjINWvtQZg3OQay7a8A2psLZB3EnpUxlbpnAbvXQ0ox5iHG7NBJTPOTuwnoTzV1XAh3hlJHGM1hq8iMNoHPHNWorox5Vgoc8/LVU5JtyMnDTQ1i6KgdgVGM4NUrhVkywGeOgFSmctGhGdyjnPQ1DHcIg2scAtnIHNJyU20yVB3H22niRd7PgKMlfWiSHy5diZ9AamCwswlWXKEcBuKYw2NkSBv4vpWcZWeg7a3IEG2Q5Q7+cYFLL5s5RGcLGOjf3afdANGWEx3qOSnGfamRbZEO5iABnn1qr8t7Ao31ZAI2gV0kcSnqCKPtOxwJl3MRkeX6UO4QZBz7VBJMVPBG49MiudS11LjTvqaUF+sBV1IZh1B7VHLcCZjmQqzd04qnGCB60qMpl2/dxzj1NNzcnyrqaKnG4PApOGZ5COcsakWIHnP4elPKEHBAPpT02jnncDg+lZqCWki7W2DcvToPTPemMrPwFJ9cVNuVf+WfP6GmLJI7hgMY6j2qnHXcuLtqRfZNr5Gc9OtSNaEEbsc1N87yLgqNpzg96fKQXyep5wBRJJxukXzO6GwRLGrZOMDIA70hUg5z97jBpEn2udwOBSmTcfmXn1JojFJXKImmXO1fQ/MfWq7SOBg/nVgFTu6Kvt3NMdN4A6DsO9YTUXexSVrXK4UD5gDu96kaVXQHJVuhA6UyT5AwznHQCqrymMDPzH9azhDmN1qXFuCcKxJUdOaVnJTbnAHPFUwcjI5JHrT3m2rnOCeOKzcG3y9CGktRTIuxgPlJ9KgN0yAEknJ2561HI4kcMQV2njnrTWkA6Dk889M+tc/JZ8rJehM87dG4NUb+8Z2aRSYz1PPpVicOApyM/wAWarkoVZGw2etNwVioyJLScSwFtwZvc81DczEE7m6djUcRWHKggN24pju3zg4bPrXFKC6Ey7lHU3LWjgkKDnqK4mKEyY3Nkjriux1Sbdbtuw/Peuct4WErkrtU5YV9Fl0Hynk1U+e5ia2TDahVyST0ryL4p61HoOnfaJp1zCrboieB+Feua3L9mMrzYChhtzz9K+Vv2k/EcpubPThIgd2LzMF/hPQV7idjxq6m2onkOq6h/bcNtqH2YW+4OF2uScZ4rMxsiViMFm6VankCWCxIdjI2SCeBVNpVnjhdlfABz82c+9ebP3p3sbQi6cR0Ko0r713oEO3cON2eKswCUSoyuqF+CW6LUFqBJLiIfuhn5XODmpLUFbqKRlaUoSSi8gj6VzRdp+8dcE+h3Gsxw2Wr3MKY+zEIdxb+IqOlRxRukMhGGK/d74qHVI0F6ZXJEfloVQjo3vTbd1gnMxUZY7WUdCK8vE2nKUnuepQXupN6lhL1454TKTsLEbkXIFWJy812krsQ8aFMkcgZqvPE0UxTcPk5BHA+lTyMZQZdvzAAsc5zXmSasrHo6JWNiJVRk581nGTt4rqNFkihurlXkcFUDDaPl96460nAlUiNht4z6iun0yYYyMSEg7w68KO2a83EU3G3mU2mtDctJPNWbywyiMnlu49RWxZCS5sXQvhkjLE5wa522jMbn5mbf0Udh6Ct2xzHCduRxg/SvOa5Wmznv0W51el3bPpsTYIyu0g1g6xELW8KRBhlPMLEfxGtPR7jdb7AQJBnCmor3fdTO0gw/AJHA4r16U4JHPdwTuLpFqk0kTNMVkyDhRkN/hXqPhePy2DEchDkHkCuA0WzV7qMBwO+fbvXpOnRGGM/MBgfnWnM3ZXPG5ryuyZkDyMO9V5cxyAEnNSQSbnck9D2pS4Zm/ixXXTW3MXKpeJNG4aLGfmrnLm5MmpMVG7y3AJbt71ts4AJztAGTXKafcrPfzINzeY5zkds1046N8O2jxW26mh7voQKaPaFnEkjLkvjFdDp8gwMsxOeh6Vg6LhdOhTZgAAKc9Rj0ra08EkknAzwM1+M0oy+tu/c9ednGxs25Pmg5wAOnqa4D4w3eNKiXb0I9z1rvoNruOflA7eteafGeXalohziSTIY/wAq/eMpatBPsfNVdGUfhmg+1yXBxuUFcE84rt9QKSQhcHvk1yHwyQyi4kcAlBw3T8K6zVDiz6gMTXv1kr+9sc6sjzrxUv8AxM41yfuc4612/hNUNhbkMxfGDu4GfXFcL4oL3GsRKm0bAFYE/rXf+G90embVO4B8LjsK/Os8qcvLr1PRwy1uXvEMoTw1dF5MHpmub8H4n0Us3yhXIB9a1vGNwV8NyhgVAbLZrL8Mb18PRu2AGckAVlObeE2Oyk37U6G0c9jnB49a1bQ7pVLZJX3rH0+ZWjZwBknANads53LwWIIxjt618dNNT1PX5XY6KxYhTj5TjmtW1mUREnkY6DqKxIgBhcEEitCF2EeM8jse9b02pQ0OebXMbF4yske0kg9utMEhjfhRnGeagu5ZGggII57gdDUm4LIjbsELzmuChFKqdTfuaj0XfctgY3Hn3qjqMYkAyMLnAOavwg8sG59fSqN8uOCWbjkD1r7Cprh7HmRf7yxmqcuAOSOcVeidACCDuY+nFZ21UnLDKk+laUeVKhv4TnGea8nCaSsdNbaxpxAxxsOQegA/nVPUZCEZTlQVPJ5zV2LlSB8vGeeuPrVDUgpAIDZAPNfZSd6Kijx4/Fqea+JpVEru4LgKc4HzH6V4xrgjXxKZFhkbJB2nqc9sV7L4puRJuYEgjOcDp7V494izD4ps2O5guCW3dT61zYDlc3c6K1mkjsZ4cC3DKCQg4A6V6N4AR1gzll5wfm4Irz64l/eRO7BFbau4nkj1r0nwHEosnUPv8x+CT0Fd9PSEmc9amuZM9J8MXskcxVpCFzxXrOmyhrONs8EV4Ws91ZsqpEyqRnJNdLpXxGe0tkikP3ezVPM+VNbmKioy1PWy68kcYoLjgkj8q85g+Jts7FSwJBx9atxfEixkUMzAE9PmrRVpLoUnE7kkHOP1phAyMYFcevxDsGIy4Jx61KvjuwIy0oB75NJ1ne1hu3c6kgHOabtGa50eMbBmUeYMnuGq5D4htZcYlT6buaPa9x2XQ1igP4cUxogDwfzqGK/jmxiZPpmpvPU5x29DVKpBi5SN4jzwCDULW4GAV4HNWjIDzkHPemlgBwKluF9xcrRUktQ27FV3s9oU4J5x0rRbbjqRmm5HY5xUe6PUym0/nb1HI+lQtY/OvJGD0961wAQecHPJFIYVweAec1mktEguYoikTcQeQaQ3TQAqwPJ+X3rWkt0AKr1PXFV3tgI1Gec9euK15UtRp6ECXq9COT61ItxAxwxAI429MVDNaKQ3B5PJqu1o/GBuYc5qbJ67DuzRHk+VnPIJytOaFG5V2Cn07VhuHjOfmyT2pBdzwuchsA8nOMUkuiFp2NsWxAID89iKjaKZVwrbeetZEetzIMsARnjnk0n/AAkO1RuT58025WsHu3NR72aJipO4jvRWIfEBz/DRWPJLsXZH4Pm6eJB5axKp53quST71CspBMzAyOoweev4UR74/lU7YwDkJ09yaP9W4IYBSOd3FfSTo8rVjzraEYuwi7FQDPPTBzT5GJjxt2tgfNnIOe1NjLPKRIqnYc7j3pGO+XYsTNCTzJuwA1dKpRkk49CW00h7sxUqyB+MU2Amz8oB8smcDuc1G7ZDRtwD0weSakSKaOISFTtHftTlFxadtDP4dwuB9pDfLtbqCTTEYGNgGK5PUdse9TRoZEK4AIBbOefpTre2d4XYseAckDpXVCmou4nPoQMqpcqyTAOUILsCQcnoaux28s0m1ERnAPBOAR+NSxWLRsm4AjG4EdTVpEzgyBSy9T0rojTUnexEpJO7KsFodq702qinIzkCrAsmhjUI6sTzuxkY7VPBaHyWO9o0YFSo7ircdlIIGUHaAAm0/xL6/WtrRj8Jm0pK5TWz8sfMQ5xknt+FWAot0DECQ7N+R3+oqWK3EKnzSAiqflNT2sUckXmAqgK+WyA4z7inpuzKKanotCtY2ivFHvkwcEkn36VKbby2PzBNh59BQ0S5CjaoHHXmpDF5sf3s7VwEx1rTkTV0V7SHM9COWNTtPzkkE71GQDViKEKFVecjk0WkRVCQ5K8ZXNPiiPmMAckE5HQjNJOMVZjcuePKmN+z+TJJI4UkkFnHr2p7IzyYDYB9PSnTyMrRqpxv4H40k45UdQByc85ojzSehi4RpLuNurV7QBhHnBxSG5jl8tj8r4wxHpUjSkoFL59RVaTyjM6QqMLzvHQ+tdMYyTtJamfvS1toKjF2Cgliep6UTASXZWLdwQ270HpmooyJZztUjA4fpk01nZX2LuVUPfoTVOUbcttSo8vMtC20iW2GBGTzgdQfU1QubyO6k3ICOe4wD9asSI7B32EDHOMGoJ4EBjCneCuWOe57YqcPyvWRc4crsmWXZobceYAV27lZe1VMBmAPIzkA+tWJIjHAnmZYcBQKhaZGTcMx7X2rv4+poU5Rb00NmnJaMfITgKck9AfSnLEdueAe4Heluoo4sOrEuwwfT65poDLEX+6nTJ4Of8KyktmjmcrabixQoz/vOQOijjFSOkflyoVDo45B6ZqvFA8CsX5A9OSamtZo3AYnaG4y4xn6VM1KL1LjGXLqNs443g2go2Cc5J4FVL+4WBtoysYXkg9Tmp2uPs3HlgjkbQeCM9TUFzKNu1wPLc/cA4HoM1ilJs6kly3HMsbQiQNhs48s9QPWo5CDb4Unfk0FN4yzBGHBpYgLqP91IpZeqL1+tVaz1OScHd6DLWYxpIjgM6kYPsaZOY2KlYsMuRuDc1FsZrgeWrM4+ZgD/AAileRWJYKVO3dyO3pTT5Zaalw9yN9iwjySJukZd2MBQMdPX1qCC5LTsYsFm4IGdpx6Um8uyAhoi3Ik9PwpZBIgWJLglCQxIAU+9Gm5tTm5PU0LEJOXSRCxOMHOMVUnDRyyGSUB1yoUd6lttjM+JJicZJccZqc28epxMzzRbwcKx7fhWTerG4OTTuU5NltGpJO7POBk1ViYCTeQ7KGJOeDir8rJBiBdwdcsCOpqvJGQAxJPfBNOGr0NJysiO5kaa48yNgkbfIFbnj/GlS38nbuKsWOHB/TFM+zzF28v5k+/tJHWrbRCVFJGZFwcgZxjtSqWjqhU+bqOjhEYkVAIw3BXGT+VTzR/Z7eJhtXnbzwakiuDHBklVyDw3U1Hd6t9qhjjkiUMxzgdBivOqV7aI7km1YricO0gUiMEZYAdantwI9hDspYHaAabM2lERylJo5eSQq7hx61o2VgJFWaJkWDbncfvc9OK+dxc3L3mj2cJT2RvaPBIsLJKYow4DBQOffmtG3kIlBUZxyPmxVCxkkaDeQcpwGIzxVkTr5IaVVYnup5FfK1Vdtvc+uopRskTXFwrsGYYIOeO9ZN6EDM2AA3IUVe3hFLhSwC5296xruZtittwG4BzyDWNKLvY71bdmbeFIyHYFcnB2VlqUDs+JDJHu2HGR9TV+9lEbBfvE+hrPZZmnRgzJGoOUU8sa9qkrI56jTZRuUEcql5ijONxUDr70l7M1zpKY2534kGBn2NWNQQDMkhdTjCkDINVUCm0RXYuASyFE557Gu6LukzlmnZJGJOgWTKMCffvVeZjk7iBxnjsauXMYDO4kYjOcEdPaqqoZNxABHqa9GL0PNkpXsyuFLAAtgA5NOkQK7kHOTnd04qThpQAc45JpszK6kEkg4BUevrWibMeXUpbY4JmUISTz161A5QKAMqw6E84qzcSvNhsYC/JwvNUwsmxvkYbuOemPWuuK6s5Ztp7iMRFgSbipXcWUZ/CppZGaEAuwhADLEaZIZgCuDs7+hpIA0u4K6naMFSP5Va11MrklvCZJFJIVH5Pt6VEylnKlgG6gsetXPLMNospG5T8gIbpVSURO6LJIpcZy2MAUJJvQm5JZW7Oqx7gSc5I5qxZ3QjuYYxu6n7hxjHrVW0kUXG5JPL28DuDSq3l3aOUBAJPDVVSGupMfdd2drZXYmkVGmRmUbirdcV1Xh67jgW4hidk5DHdwFPtXnekXhSQzqqL5q7CBycV0Ol3hgmSMZmSU5PPWvnsVRtdI9nD1uZq57z4MvZWSLanlyRnDGJs7vc16pp90LmFXVs59+RXz/wCF55LKd3g3AMQSwPH0NezaDfpNDAnC55O30NeTDmgr7noSR29ruKDngVsWB4yeT0ArEs2QRoAcD3Oa2tPIC5HB9DXfFpvmSKjK7sa0HcdOMcVaLiMKBk+tVLcDO7PNXkXB5Ga2umveN9SSNztyenf6U7IUEsM56E0qhAp3ZOfepIwqnnkeh7UINBkcfI7exq3GMNimgZBI6U+IE+wqE3cglkB2ALyafBHuXnk+lCWwGDyV75NWFXy1K9j1qlFthK62EMYQHPBHaoJmyeByP1qYL5kjHOfqafDEqStuG4gdK3gm3aJktrlARuzEcg1DPFNGwxn1yOwrYd1iYBlxu5pkiI7htxXjoO/tR7LlepSd9bGbCssADsCVzlquxzRvl3+Rfercl3Ci/N8rE7doqlNNBFIN+3YOTVqPK7ozknLZD3VJD8hBpz2sYyfu4HSog8b4aI/IxyOKUzsDgk47ZpyVnqT0A2YLZzUgslfjIz605LgMuG60+NA7YVto6kY61tDltoQ49hiWTRsQykEdRU8FshkweMetLFFNlynKjgNnhhQWkjchgOv4Yrpi7aWMmm3YeYk+ZT90nt1qO5g8pyMlSoBXI/lSCUbjnOOoFTxgSYJbnP61pz6ajSaehPZQSbTmRCQODjmrctxLCqhvlJPDAdagktggVo5AzDr71FMjllPIZOinmtqctLIhx5ncmEkW4eZIykHPFTl0aQlNzdgBzWUZERg06YTdyyir0ckYfdbTbdhzuZeua09pJK1i3FIsIDGN5O5s9CKQWQN0JgGYyDAU4xn2qSMvJHukG1ufm9almVbgIQx3qMkjim6tl5mOqZHteF1UKeDgj1q9siitJZTIhmGCI84pIUhChgWPHKt1JqCaJcFvvKBkmok3a5m/efKxktw00JG4bQMgelZU7K0gBIHvT7p5ERmXgGsy4nIXBA5PHvXnVZ2Wp306btoMvWQpxnOcYBzWY48s06acqSCee9Qs4dcf5NcftOZ2R1RjyqxFKRz6VTc4OTmrMsmFIUCqbBu9Zyl7xaGbiZcZ+UdsVatWMcmewFVF5JxkY7GrkJGOe3Wp1ZaNzTxhhyM9h61qRfOCBwO5NYFlJ0YdM9fety3lJA/OpTtoQ073L1tbIqYJ3k9Se1XPLdgEHAXpVJJCSAcgH0qwZGToSSD2712Upq9rHPOLJbi0RVGcAjkjHWnkySQoWHyc8561UmmdZA8hO30PU05ZjKhDg4B45rsg1zcsTOz3ZIynPHIPBzVBsBiAefQ1ZkK5CndxkkVSnChchuncGnUjGOjKa00K0oVWZepJz9KozIqyBABuOfmx3qa4fK4zj3qm7HdnPPrUqfJojPk1uMPyM28Z96gMeZC+QPanysTyOfUU4Rqw6/jmtVK65mZNcr1GLEzgngVE2UZU6n3qwv3sc4pxiDDJHNZSRa0dxIZMDGPcVIjMORx61HHDtJOcmplOFI/Ona+jNbXL1q25dx5x1pXYSZOCGB4HTiqsLggYYkGtGJt3XDLjAz1FJXW5KVtSOPJIwAPepMtwCenalMIVtyt8x65NP8snPqO9dUUpJXZpbyLcZyO69hzSmL96NwHHOccmqcbfOpYk7TkAHpVsXLO/OMdct6UOSirRIlFp6E24sgCggemelC7vNLRDIX15ppcOAy9+p9qeoOMg7ARgkVmk0+YXLYnikKx/vhu2nI3Dt9KsGYFgoAC/SqaR4IPnGTPc08PhCBISck5Par91kThdokdwr4I+Xngd6hOwHvu6kUi3fOShYjsDTpJy4B2BG7c5zVtXVxqnZEM7MQ77cFf5UxSXHmP8mOgxVossgw3ynuO5o8lITkcgevrWDWpdraIbh024UkHoaf5owpC4bp06VPE525J79Kc2zdlgeOcL3NVaNiNtxolRV5GM9SeaXKgA+vQCnLbDewJVQoz83Q1LHAobB7H16H1oUerJuhu0MmMHA/h9DTJYg0oWNCrAYJz1NS72Pyvg4GCR1Y+tSJD5m0oNgHC81rFKTsgXu6sp7ZIyHHzYOCD6U4SAgsc5HbPNSSo9uCH2sM4+U5qs4LDIOD3o9mlozaPvC7QCSevvTZsFBtJBHqOtJKhdS2du04x60wurqcEjae9YyWm5py2eg7y+AWHPbNQ3D/Icgt7inDgZ+6meS1ReaZBwSvuKybtoGtyHzyDg5zjuO1R42knqMYp8o3gsSc5602WAgnLFgaznHZmitbQgjdAu1c4JpWAj4Zup496JIvnwBtUeneoZkLEZyCKnliilZ6ErgyqSOvtUKjOVccg5B9ajSSWFiQSV96jeY9j68VzyjKLJnG2xJLJjIBPHHNQb1jUkdaVcuCev1qGRSZBgHI5zjiiyauZjzdAsNw796V9kgJ3DjqPWo9yoTlN2TyB3NQyAB9+MY6D0rmko9ETJlPVGQxgEYY+nesi5lRITn5T6DitHUAHjLhjuTnBNYl1cRtb72PfJxzxXtYC/K2eXVSlNXOb8Qyp9nmclk2kMwAz0r4x+OusDWfiTPHvjEEduoRU9fc19YeMdRgXT5ZHkMcUjneAeSo7Yr4Y8T6ouoeJtTmkCQQtcEQ8EkgHjNeq9jya65qqSKrLui+cBkJK7uxNQwRGKTyyDtOSoPQD2qa4CRhcEhA2QifzqS5fyCInkaRpBtfH3ox2FedJcvU2TuQqqyL826MdlX+tXLMyRzCSMklB0U4J9qq2qrIpDA+YgBCnjpVy1tpJ8iRVhIBYYbFczg5PQ6qLudPdNJcSGaSPy45I1Ycg4PeooG5M7HAQ9O5FIVYLZGYb08rCgHGTSadG8mpJG4CLuyQT1XOOK87ER5p3PYpOy1NO6TzIVmQhTnDeYevuKba3YhlhhdB5ecNN657UXMSrDLHjEAlYKGPv1qoEHmhWbaSfl78ivOlBRVmdSd9Wb8U0dteCGbzd+doULx9a6HQpPLEyty79Ax5IrHuXmluoZskEKAVI/WtHS7gw6ghIBypBPp715VeXMrI0ja2x0ccq5BGBt4GO1altcIojJJCv1JrBt5o/tBQYUEZLucHHrV8FioU8qB3/nXlOTehi3Z3Nmzv8A7Fdk4b5uOBmtIMZrhiRw2Dg1zb3bK0TpsWSNt2XOBt/xrqCRLdwSby7E55HFexh6T5U56nnVars0zo/CsYju5J9oBjG3b65rs5ZvKTP8J6muU8LBftDjOWwcg+vauouhvt9p6nk11qN3oeG5NXt1FtiXQ7eOOKbp8rS+cy8qp25PeiNSkBIPI6imaZlY5sEFT79DXTThfSTBzaSuQ3sxhgut4PCZX61i+HmZpNyoXMZO4DkVN4wkCQQsc7iCvB61F4aSPfCqqQ7nOd2B713Y+Cp4bll1POhLnndnvOjKV0q1GchkDe9benEqGGd2Qay7FP8AQbTgqREM1q2a7c/N9Qa/FKD5sXKz6nrydqaNS1YkYU7T3xXl3xmlT7RpsKgiblmLN19MV6nErIm5gDkZyK8j+MREeu2G47gyEjn7pr93yde7G/Y+fqy00LvwwDm1vdz5I6DPHvXU6jJ/o6x4yAc49a5n4bsTo9zKjFgW2HjFdDqLgpGME44r2q0tWjmR5vrvOsEuCC3DBR6V6JoA8qwttshdCv3SMV5vqi/8T5VAKrn5iD3zXpejjdZW5GATnBx1r85zxax5erPRw+pR+IMnk6AFwCZyASx7Cq3hVCPDFu+M7nOOe1SfEx/+JFEils+Zt6cY703w0Svh2AA4iB2quMEYp1vdwSR1UXerobtsAEXbgLWhasBtzkZOOKoWufLXdy3XitC1+WTld3fBNfFSldu+rPdiro14jtGVJ3KeeetaCNldoc5PcVmg7XHPGPyq3ExUjoc84Brqpc0aeiOOd3IvNJv8hVY4Ru/ergkbd+8I5ONwrO3jcpJHPp2q8gJ2qRk4rloxbq6nVJ3iWYBtLEkjJzmq18pVn+UnA3YPerkBU5xHjnB+tUb7aHZ9zcn14r7GcIqhoeSrc5nMcN021dtmeQLuAIPAI61RZwz98+/SrtuQJUU7gCMg+9ePhNJM7Kt7G2FO37xLD09Kz9Tg8yJwDtK85B5zVtJPLTaGJH61n6jIpjkbmTah6dq+pk7UkeUops8t8RyKBKylhsbGW/iPevJ/Eqs3iGHeRErLgeuK9T8QyF7feFKoZON1eZ62GuvFtsskYeJsBQKzwjTlI0rNJpM6SK2knljjOSsaKf3gxkV654F0mZHhDsF56KOx6VxVhpb3M0MagFgACD2Fe4+ENHdpoZdpjKAAqB1x3rrh7tM5at5Tvc2LnQ2EYZug9RXK3+jkfw7SScYGa9Hu3cqykAZ9e1c5ePskJde2fwqIXeptdNHGvppER5CnHp3rKvbF44C6x4YY4HQ13kkMbZPlAg8/TNZd9bRvjqcD7qmnzN7AoRZ5hf3s1lcYWUqGBOM1WXWJF3L5jsT/AB7v6VqeJLNklBRU28gK3NcvLA8MhfaUzk5A4+ldF7x97QxcIp6o3Br8vmF4ZZI9vAAPT1q1b+K7+3DA3JLZ+Ukc4rl0llXnHXrTxMyH5hx65p0o3QJRfQ76D4k30OGJLEDGT3rYtvixfZUMFkXAJJPIryw3IBx1HoKeZF3gKxxjGBxis3GPQjla6nsUfxgYOVduAM4I4/CrP/C39i7SQAeeDmvFvOLE554xQZcnnqOhzzilyxl01N1CUup7fD8ZYCTlmKZ6njFWY/i1aOhPmDBPABrwcfMPm5B9TUTRqF24x75rKNNN6hyzb0Z9G23xQsZiB5iq3qD1ras/G1ldMFEoDNyApzXypsaEgo7ZPbNXLfWL+1YiK4KZGPdfpWkoR+yZSc4vY+tYtXgl5WRTnt3qdZFODkEda+XbD4ianYBVDGZgfmYn71dHZfGK4gYCb5Qf7p4HvR7Go9mL2i2kj31tueex6dqiKbunrXlVj8YrSTC+bu9CTjPrW7afFCymXLTKOM46ZpKM1ui4yh3OyNuuG56VXltFcEMnynms238Y2VztLPtVuRg9KuLr1vMMiTOBxUptPVFpq+jGz2SseUA46jpVObTEG7aeen0rTF9BMMiVVHTrRlJCAWU+pB60c2uhTijFGkswyEVh64ora8lfT9aKXNIz07H8+8YWdH3BhIpzjOCRS8vEI2yVVt+T1+lPicL8oXacFdzDkCpBHKUZmiLIOpr7RqN1Y8y/K7kIZwiBuSf5VLKjxr9xYxuzycE/SneX5gIEbDYM5Y9R7VZhtRImJsS5O4Z5Kit3DlXMjFztoivDby7kfYPMBBA6VYlgc6lMm/EQYHZjPX3q7DEjvGGI6kDscVMsCltiuXIOGNU4c6VzGNZta7leGFF+QK2Qdr7uv/6qsxxt+8OwmHgA9jVxbcRqCzDn35pqI+9WyOR8wJxj8K1jHoirc6uyNoPKRSF+YHGBzUi23VCyvnnNTIjrcfI3zgZz6U+VT5wkZAJAuMrzn3oakmQpJvlbI/JkBKbvM43Ak9OemKdG9win5FIIPIPNTBZt2VAXjB9qiWaPdkuwJzgqMitIaK9jX3W7ocEXfgZLqMnd0x70yNPKOHYyP0BC9KkcMcsuDJjBzwMUsURZ03uxiKnOOCDWujV5KxlLR+6xnl+coYbQJB8+PUGpULx4lxuUZG0DpToY47aURIdzbTtQ1F9qlt5iNmARyOxpxjKa90w5VGdmSQLIq7cjIOQ390USARgSSEksc5zT/NSZlkDuBt2srcAUl5JKilQnlKg6Ebt30pSSil3BR193REks8cnVF3qvDd1qJkU2Z8vLMD8ze+aYXVRuOWA67RnP4U2RjIgA4B/gb5SapK3vNWJ96LtJ3uWhGqAZYHaeD6VWeFbaaTYu6En5WB/OiS2eHgyMAecZzSCPMXzNuAGfpV+15iYSlGTUiefaIFEeDzu3dwagjiBjwzbhndjuTUfmRjdvOEP3gDg+1SW5iClvMORlRkZzUtxSfcrm6kRc5KsVwc/MnarbW0MqovELY64+971VWJFOFG09T70DYr7GzlueeoqE0tEbU7zu2EUzTxLE3K9z6YptzFFCIPkZnAI68EU3KKzEEhlBPHQ0yTjZMZT8vRW6DNSrvS4lNp8sSXerxmORsof4c/dpI7fzlCsGTHAYnnFFuI2hK7sDpz3oXfbssTldhXO4HNaNK3LfUUWovYdPIbYOuWlRMYJGKg+zSJekyyNKDjahGAo68U9pTwSGkb+LHT2p73LSRMUVlAB2yDqTWc7vVO5rFNpuWiKl7EUkgZGzvzlsdBUkBk80EEFcY+YZAPqKZbgNy0Lu6DaZg3A/CnRXQiBxGHy3BzVwfJqEk5NNbELn513MA7cZ96fcW8iLgKDlexwQfemXcv7xWcbdp3Z7CrF75WVVJCJJBuwei45qamr5irPZkVsrLHhhgYGcdfzqJF8y/MRHAj3Bv6U5r0pF05zynrU7TBEZW3BgD84HANKy3Q4x2vqivO+yVU2F3HQAUybGAxgyF684YVHb5dXBkVhwcBvmYex7UkhZZAhTeCcg5y30+lRFXdhyste5NFqDRFYjhgwyUY8YqW1ASUSRxJGeSFxUISONvNVix27mCjJAHWpI2R5Q8hxEx+V24H5VjUfJsJNt36GjPbx6hbJJDhJY23N/tD0FZywht87K8ZAOfQ1ckcWrwzIx2lsKyngEe1E1oXt5bjI4O4s3Tms6c3exry8zKkcoRgBhiRncV5A9KmmCgbicMe2az7e6MTyNKoSSPguB8ripJZIniM7ENtAHTnJ6U3dP3i1Pk2FdyG8tecKSSTUYAEQTIY56560y1BjjIckOwJO7v7VcciOOMMnzLwpX+VcuItTjex14aop7lTfLHtCHcxJwE5H41saXBL9s8qVgskaZYBs/SsiZggASEbWz5gBxmtnwvtkiInDhznawHAA9a+bxjcoOyse/hrOS5UdXbB4IVieQiNuTg1Zs2geHc0SkH5enINUVnS4dE4Qrx8taMY2QsBhSTlSO/vXyVVuSt1PrKMLatkV86fZnCgxSAfKUPUehrAuMjqMnPbnmtm8+WDg5bfjJ9KxrssoLjjII96KKtob6JGPcYimBKYU/eYcioScvt6k9B60+edjIR91OOD3PrSJIFcbiAQeM1662MW0R6jZ7EVWRl4JOTx+VUQZIIC6dAuBjjbWoy7t7OwcPjbg9OelZEyfu/K81kbknaMjnsa6KWulzNtSZh342/MFPPdj1rOFwQT0HfbW1qFsG2FVXcqY69T61iKocAhTjPX3/AMK9enZxPLrSld6CyTMSACF3d8c02T95t3SKmBgHt9aUxu0hTBcr1I7VGWBXHHHFdCVjlcnJ2C4VhdoTcJhThUQHJ49agkyrgGRnxnA64qy0J2cnGCNpPU/SmR5wSB0PJ71spXsjJwaK0iO4IXnC5J9Kmt90hLlQOgYj1pXjaOQlhjPOF5BqazhO1ncMYwc8cmiTWxhKxHdsI9kZOCeSOwqCZRmNSEcMD8x6VaQJOVYMHJII9vrVNIEaSRAwK7y6tngVUYKK1FGKuMiSS7cCGMxmM5wgwPzoYhnL9QODg1JKGLhAXWP+HY2Dn3p06GE7EVQ4+6p/XJraUW9WxzsSWMqQvGhlXBBKnoB9a6PTbmN5I2+XzlYYXPUVycLcqZMAr0Ve3vWnA0iToq8Erklv8a5alCM9bhSrW3PVtCnCzsytjAOVL8CvYfCmrJPb2z53t5eGiB5zXz7oN8GiRZI1LqMGQHqPevVvCesurWsIA8pR8u0dvrXy+JXsJcp9HRftI3Z9A6ZKjQpsRgu0fe6g1t2cm3kfN6k1yegXKvZRJk5XI6/zrpbOdBGuBn1Iq01K3Ky1FKVjcgm9Mg9RV2GR2wSee+azrdwRV2Jjnr+FaKNjpSLicqc9BVqIh+ilVHc1WjyV5OamQkEYYqAeQKu6RSRoD5woxjHHFPwEGO9RRuAM85FIZNxGTz3NWuVrUixbRwcnccYwAKRWY9abGQBkcU12Kk85NVr0CxMJFiQ8YJ5zmiGRhjHzEnIJqup85juztzVpZUBCopUD1NdFOXs9hWG3TuVKu2QP0qO2QuCcnr37VZMGQXbj6UyM/NgdqifNKVwVrWFntlYZcAN03etV30mO4faCCncGrUkjMoDdulJAWSQgDt3o5rbis0MS3W3UDbhRwAO1TC1TOQ2fc1L8rKSThvSl7cce1bJIycblYWZ5Efbk5NIZfJXjOKllDEcEgnvQFJAwMkdRWkZJKxk4iW85KHqvsDQ9xKw2Ek+m6niNV5xkfWmeTL5xYyBTjGMZq1NJk8j3HJE2CWH4L61bRbcAFd5ZRxnjFQQ/Kfvc+lE1yEOzYc4yeOMV0tR5UzJqVywCxU7mAB6KT2qW1CEkA4YdzVdbjO07cKOqrVtGVpH+UquOGAp8+isU00Nu7SSfGwK6Y5B70JZpEdjDdjHCnpUyoNqRxSEsOWPrUixiPc2CzEdacLJ3l1DXYREWHzOuwHg9asqFWMOepHSqrMDHg5GOcCkd0ZBjduxk8dTQ5Wu2iHHqWI7hQ+SSTnpSTXuY0Q4YjO44quEwh3DB9Kqyy7QFbn9DWPtHaxqqSb1Jp8SqQTyetc9qQLOVHAPvWs9wT2IX0rPuVDHd3FcdWEpdTppLlZj+QATjj1yaSZggGKtvGeTjiqjrweprmgtbM6m1oVWyzZHSmSphBhuWzUsj7QQBUSqW59aS0JtbUhjDJwxLH1NWoiD1pgXnk8U8BEl+XjPqavlbWhN9dC/agIMZOOuK17di20DIVe9YUAKuMsAO+a2rWQMuBxtOMkYyawjdSuymjWg64JHNXREMLhicdQazoMh8HkAZ/GrsbFuD2rsi0neJjOJBcKzXJES78jkA9KEJ2q2SuSfxqwJ3SQgYVcdhzTXkz247H0rWL11Mr3VivKrkOVchG4PvVUkRlg4IA6ZrQdgRtqhdfJ98lv8AaPb2rWUno1qKN0Zck2ScqRg9D3qmjMGYHkE5+lXbkhsjuOhqltYNk8LWb11NZLS4yXg43EH29KkL7MFQdveqdyHR15yOtOD5G7qB2zW8XZWZxTWiZYL+5FTCTIAByaqnGM85ohU+cGzxUXanqCLaZ3nPrUyMNx7cVGGVQAeT704kryPyrVtdDSOpIsSB8g7c1atz5bFgTj09aojeVLYOfQmrFs7bhvXAqFJR1ZTWpaMmOTzirMX78BN4UnrzVVoiy8E/SrNpEq8k7fU1rTkrXG3YkW0MDkZyOn1p0dqGlDSZZfSrflhlJGakjOPlIBBqppxehMZ63KCREOeCvvnj8qcbcqPvscnJGeKvlRGQccY6mow+/cccgkfhSaclZs0U11RBbQkblQ42jcc9ePSpYQvmsCTkjP408oqDfuAzwfXFLbQAOQx3Ag4wOapX+Gwm09RgRdxBJA9KnjdQdpHXocdKhCbHCl94zjIGMGrDR+XKrIzAd/etOZ30RHqEturfM+4I3daEhRGBKlhjjNSCdTnAOB0zTklHm/MfmC7vaklzbis1oReRCZj5ZcMeqk8VIysi5Ybe3Xk1J5qlhwOSclvWk+0iVUhdFjxyT1JNKULbEK5JbclVLBMn+KmzKFIQSZIPIpEtftAdducA4xzUCIrRhgeOvvWsFpqTy2ZI6sxBifb688ipx5hjUGTD+uOSariJlBUKfmH3qmiikUKuXYjpkVcY21KkR3EMaAhnO4+q8k1E8hTJUZHYip3iEMnzMI2P8Tdqrm4jzI7A+U+MDNRN2epcRk8gVfm4c9uwFU/OVXC5G49ieTRLNtdOSAc8Me1NkgEx8wcOo+U1g7S3R0RXcc8jsNg6E5ABqCFvMk+Y425wPWp5OUiIUZj4471X/wCWgKngZ/GuZtXLVuhM2UORSFweuM09SOC3SoGTeQwBHr6E0opN6k3uxHLDPQj9arKuFy2VGec1LKsiOAMMMZI9KrSSknBP4U0l0YbEUzBWJGSnYVGATGW2kgdT6UkjbX4GT7dqVLjYcgZ9RTcXswewgkdyoX5UX9aZM5Uk5zT3mV2JIxmqkoCnC52+5zXLLchb2HGTHY7f73vVa4fa+c/LjFSOQEG3IHPyk9Kp3CuFJOCMdjWE3bSxjLQzNQdkjVGceXkgED19a85/4Sdma6hkA2RzFCrdse/pXeauWe3eB14GXODz0rwK81K4stYchw8Lux2Ecnsc162EUlHc8WtzOpaKD4l+KFs9Ev55pEMMfywxRnLZPf6V8mr/AKZdysuESWRmZpPTvj3r3T4v+Hr658PLqWlYnitVImgBPOeprwO3jEkiSKxO5vMZT0B9MV3TqWjocFm6mpcleBiBGSei5I6mqxx5snlt++53F+lSRgX+qxKjqux9xIPYetVbhjLcPtQjcxOVGR1rncouPmzsjFdCxDkxKWBLDqw5q5bojEyMWOw5Gep9arqxVwm7yh2A54960LSOR3WN1XYT68muTnaWh0Ukk7m5qEgMdhtkU7IyFX+JvfFQRSmK4WRiWfcCOP61GtsIxbsZMSxBtxYZ49M0kJldXZkG0sNo7ivOk4vVbnr04W3NnUb6GS0sy8gyWdm2L3zVWRhbyQsUErnJC55P1qGSNBZ2SsCztvz26GpUL3irtIEYb723muOre95G9OLvY6O0Ms1ptlcB4+dy989q0dPheR1zhQuDk9/UVS0r/SY7gEEBQoBxxzWj9mCxD5tyjt7+teJVa+Gx3W0LNyHXVEZdoUpjBPatazV2t2Qyksn3S3Ss+6UZtblxgovzH1zV/T50l/dSpgMSAR0C+tcfJzRSfQ4JaNpFwQLc2kb3GA4bBXsa6rSpYYbQkks27O4jlV9K5DTYZZIpo3kDiNvlHU4rrfDtyLizlEqbSDt+brgV62HfNHlPJrTimdj4ZWJ5m3SkeYN24e1dPJCJsBZCSvUN6VynhdjGQwIYYbAI4FbN1eyRXiIrbSEzjua0nTcZaM8bmV22akaDYwJABGD9arWULo75BA7D1qK11D904OGcZ59afaTbsksAvfmuzCpyauKryyitTnvFk5N7HBIkgaNdxVulXvCqtcTW6qg3YzheK5+61C6l1iT92x27v3hwwPpXXeHHkllg37QxYcnjANb53zRopHLRSse32SkWVuHBB2Dgn2rVs1LKCOmcVmwZjs7dNwYBANw71rWLbkd1+TtzX4nhbLFNruexUVqaNSMAxlSSDtIBWvEvi/KZfEVogzjySdx617ZEfLCluuMjFeF/FZg3i2JAwO2Ehj6nNf0DkzvFX7HzNW19Dpfh+oXRfLJG7l+TzW1qDExAHjnPBrO8Cr5eh2/TdgqPUmtHUzs7EEHOM16tfdmKep5zdhZNflUAD94Eya9P0gg2sSluIxtwe1eYMinxKUlUu5l+ULx+NeqabH5YGCGUjpjmvzfN5fvoxfc9DDptMyPiOoTQooyxIeQEjb2+tVvDpZdDtosgrzzVz4jr5/h+LAIaN+D9aqeHk2aFab/vEtnvW2If+xptdTpwtvbG5AoQAZwT6Vo22/eMHgdTWdAvy4xmtCxOJMZyD0r4ubTd0j3m+xoj5Tgd++atwyBieocdwOKz2lMUnI6cketXIZgyjaOvPFd9F/utjik7yLm/ew39eOK0oXDrlQcH171jI5EmD0rXQAD1AHQd646NvbanS/gNKLcsW7pxnFUb3hSQBn6VdhbFszcjHBBNZ99kgHlTzkdq+pxTtQ0PJXvTsZoARxnHParSPjYxJ+XkVTDbpQT1Aq4rjzEQnlx0rysDZu521U0aWBgMCMdQM81ka1MRFIIxguOoP6VfiZVRxuAKnq3asnWQywsByrLu3Ia+kqP92mjzYx9+9zznXyxC7gzNuwUrhkiM3jC0R0IIlAAznmu41t3YJ83G4nd3/GuH+0G28YQLgEhw28dc0YOSim5oeIXvJHvfhvRYk1BRJBwFxvJ+8a928K6OlraI6ptLdBnOBXz5o2ryLqPll9oZgTk5r6A8J6stxYgE4K11U5Xhcxqbmpd2CSA5HPSsW40BSSqrux6810LzM6kgAn1qutyyvh0IHtWii3sRfU59/DfykbSOQd3es+88L43EAkjgZrvoESZQTx2qV7JD0xim4u2gX2PDdb8JeYEYxc9CPWudk8FsgYRqVQnJB5/Wvoa40SOX7yK3fpWdJ4YiYncOo6ChRbjqNPU+f5vA2FAKMev3RWfN4FKhtm4oezdvxr6Gk8KxqzYXIPrVCXwkqg4TA69Kl8yWg7JnzzceDpbf7vQ9FHOKhm8Nzxg53Dj+EZr6Cm8HqTwo5HPHNVpfCIAwEz7kVm5SQuVNas+e5NFu4YQ+1myf7vOKcNPkUhVidiegA617o/hFRnKZOM89MVXbwlGCrhMFh1A6Vr7VuNrFqPZni40+TptOSOhXGKd/ZrEqCjqp4zjmvXT4NjbBYnf0PrTZPByqowhQ9M+tRGryv3kOPMtjyY6MwiG3Ktzjf3pi6NIszhx8gXJJHU+1ert4N2r+8TdhsAnrTH8J7OBExfPJ9qOa7uDujyT+ymZhgmNCP4vWnPozsmVXK5xn1r1NvDL7T+7Uc4Hy9KhfwypYlYM8Z+bsa052ndGbV3c8tOityBGwUdcdqmisHU7fNwFyPevSJPDhRizpuLHogqm/hry0bC9zwRzWyrX3QuVPVnN2ttIFUJO6kjGdxrpdOtLxFCidsgYBJ61Ul0aSDGEZsnp6UW891ZyYT5xyWZu3tWUrzle4uWCd2jqbO21DaCrBuOoPNa1pJqEbjzVYk9SK5XT/ABZJAVEiZ/3T1/Cul07xdbTkeYCATnANTJTi9i7U3szaXVJYhtKFiO9FJHrNlMpYbcZx1oqfaeRryR7n4MvCTtXzBGEYgsfSr0VuzBjkZ7kdDVqz00tGZHAEWC3PPFW41jlt1WMsuWG/jFfeKEdD56VX3bFSHTPklBcnC7iQO3pVqIW0UCKqI8jcYK8gVKXdPkjmKA8BR/EKVIPLkErKFY/KCDVeTMnzaS6FdoY181gX8w4KK4wB64NWbMMR90biuCR/OpWC5RRgs2Rn0NORTGnzY+XjOec1rFRa13KvFR2GOqm5VyzEhNoUDrzzTjsMg8vkHqCec06RCVMZIK54dTyRT5ZAiA7V+XkcYpqLuROSkrISSMKvynaw71OryIgYBQw6ZpXdREwl4GwFdvUmmQPHCg3khjzuZsrWsbvRGEXB3bHyhmkh4VSgJYH+InsaqCMRsAqEEEnah4Aq5kSEbcYPcd6idZCT8pPOOK0hFK6bFOWqihjRnyWKkKAcfNyT9KsQeWCAWBPXk0xXO1VBwQcY/wDrVEzKZWcqGOcdcY9azk3bU1jUUWtCWOZRMHdWABPzDnC06aZGKgHeAMqw5I9M1CxiWEKuSxG4sR09qT7SqqNpADHnA/WiE+i3NXNxd7bgfmmjVmOWJI+tSTXYCtnO7jHt70rghd6gHI4P9ajDoEG9gPX3rZRbkuYwryTkkkFhCplOGOJJAN5ODz3x6U2/uUhlCO/m7WKYA7etOC5ZhkYHoe1MkSCC4RJXwXyRn+lZTl79uiLT5ml1GvIzqfLdjzhSRUaKcCJSG65OfzFT3KLCyBJGQkhVIGeD61G8KFVGDleBg4JPesne97jkrXTRFMkbrhWwhGSByatLbeZHsU7MDIGapRr5Sys3yLHjAx6+tOWdyTtB45JrRxbjdERpuTXNsyQDYArYJJ2jnJ+tNjKpKMcuDjdnNOsYWMjTup2AEfLzUMd6uBgDoThhg1CjaXvGsbQv2J5DhmIRSc81DeAzAbSIskZyvWnBp5juMeFz0HdaSdSsQPm7huwF9KcUm9TGDkpPl0GO3lL0Bf8AhT+8PanLiMHeu1PSmebczfuwq+Wq4aQ9j7U9ItrhJGDEqVy3rWknFamivuNmufJdJEXzQv8ACON1SfaJvs0QfIkYkkqOPpVaX9023dmb+6p7VZubh0g2OCJCBhgeAtHOmkojcGldspW6vAhlWMFgTkA9aVJY5HD20EigE7/NbPPtTllWOFVKlm5UAjg03z5GASNUzzhScCsHeLsZJq177DdSVt3lvuSJ8Asgyc1MIoQWkZWEjABmz1xTLh51gUbgp25ZQc1EsnmoxYskSqcbjmoWr1Orma1WpLLKsNzlQJ8AZ8v+HjvU8MoMW6RDk54PQ1DLDFHbHbLuICt8wwenSosu3kqkmULc4/pW0Wmc3M5vXQhIjtbqbYpCnGSRwp9KfcIEmeWUsVA4x1qRoES5A3bgTlmPX8qiuW8uN/3gcAYAPykmm2lqdMXGordULbyxLEzgErINoRh1z/Sp4bSJlHmhy+OiklQR0xURSP7OJS6nKYL57DtTbeUMhG6SJjkbSMisZOLWm5pThZcrLL2zSOquRtwVZScfiDTUuk0+4jjRiSFAO75g1KJAEUDlgMnvVf7K07rmYLF1Knr+BrPlT3K8kTXjxPHI8cnzg5CMMfN9Kz41ZlZrgrgfKVPbvVwXM4uFVhuJBHHtVe8BmQOM7Qfm+p9am1tBxs9URo4AJCh42bJLnoParUUgZ3hZgiPyoPUn2PpVPdIUjWMZYEgg/wAWaljjaKOEMmc/K+fX2rzMVNpcrR2YdxvcdcSboFDZLxkglTW5pzm3tLdomZDjgsM5+tZEduol2IQAeCoHA961oYPLSNAS4B6dK+axk2vdPcwbtLnSOj0l2jhUzYd5Mg4XrVyaaR40XChx6fpVKxmkleKNIzGoBzuPSrsqEkBxtOOSv8VfLzbUz66krq5UuS/ksFIL9Sx5xWbeTGOLLDJIOCOlaErZYr0HYZ5qnfIBH82Np/MVtB6q51xjrdmBM3mx42g45BI5FNkjby1LKS2DhiM5qW5libCBcFflb1NBVlTYWIA/h9K9NPQy927fQS3V0jG+MsF7Djmq81qzblXaHOWJ61esYnEikBidx6txj1rQ1CHT5LG3kgPlXpBEq+4p89pKxm2mrHJXNiLmx3BP3ioSSox06g1zcvmZEznCuOFC4AA9K7G6UxRSsSQuw4ZRk1ytyqOx2rIjL/A/OfevYwrc00eVXi+jKMibATvYBuuOtM8naoYvtTJySOgqTkRkEFiT+XtTolBikLkgNxtxzmu1tx0Zyxi4pMjaEkKB0DZDEZ59qa8DtnEmD3BHBqwCYY1Kk56HntSSRbVDBtxxnIH6VPMazXVkAAL4UEAH5tx6/SnXatFaIsTCMs24g8n8Kctvt/ePKhJH3NvIqrO5llY+aRtXJAHIHpWsdWcLXNFjoIyFwrbQvJPeo8KHOMkckZqzaECVE2hlcYViefqaWSIRMykdOTVtkRi3a7K6xlsPnAB/HFQMYyNyNnb179ath92MEDjmo2BVmUqAnQ8daad9yasGkUZXaCZQrpk5+Vsjp61Zjlbgh1DSfJgHjd7VGcrKFOGHOG61MkcdwU2upO7jccc1te6skcnOlax0WhXrwzQwO+D/ABjHBx1r1bw5fvAsUkUJkiY4DdwK8Ut3e3lUySAbSfmzkKK9E8EXzLax4nMrLl1IyD9MV4uPoupDne6PawtZr3WfTPgPUWex2sVkdgSXPX6V3VrldmMc15L8MNQgCMjq8hm3HKnoR7V6jp0wcDBwOxrw6Wqt1PX1vc6Kx+9gnitNQ2Rg4H9Kx7eXbzWpbylkBNdtN21N0tDRhJIAxzVqMdcnGO1UYJPLPOasq+8A9OwHrWygnsaLUthuanIDDngmqCy/MB+oq7DulOCcACou72C3KTqAoK5zQYwxyTzTNwB4p6kFcdq3ulqHL1F2bTxiljAD/N9afwRjGKAoK8jn1reKW7D1LIm3ctxxjApskkYADHYBzkDmq8gYjIJAHWqUysx6mlOasmCimXp5owisGBB496aswA+9yaobJBwxO0c4qWIHgGsYrW5fIy8shjRmzjHTNOS7Zx8xGT3qBTkYNP2gJjqRVtO9hSiicTheGPy9yaJpCI8oxUjkEGqZbJwelTKpCgA8da1Wi5TP2fUUhjGzeZj1PqKbB0DBjjHQc08ZdtvTj0q5BGuOykc/WtuS0eZilGxReSWN1AiYKRkEntVyzm3OWIGcbeamZCwG4lj6mkVADzwaFJ25TBK+5NHbj72eeuKnidhGDnb2qvGTkjuOBjvV1QSgJGD6VvF6WRnKNmCwsqls9OTgc1OqBFVjnJGfrUkN3LAuyNFweGYjORUMrGMKrNuOPm5rWDimZO70K8gLksM7R3pQyiMtuUZ7mlYgHIOF9KqmUN5ivkqcbR0qJSab0NFFvQmdtobDA45qlNL5pGBjHf1qcMJMqTjjJNVpZBnAH41zuUnqzSMbEbzbTjGR0qtNMkchRhhu3vU7qC6kYJHAUjqaZKUSMrsXd0zjODWc5X3NloUpiuSG+8e1UnwuSelWJSGPNV5dqJjisHG+pp6lSbueuaiUlTmpyVxnsOKYRgj0qLLRoTfQRvn6AN3wTSlVJzsHBzn0pFAB5pGmKsAF6daHCbW5nHctW5+fkfKeua2LZi2AAD7ViQuHYGtO1n2MckZA6Z7VlFJPU1u+xsxO7SKFO0Dg8d6vlWQcckisu0vB6DHfNaCOWwep/lXTCCt7rM5Jtq5KwIRdxBOOcCmByynAwBwAasAZTdjJHYUw4kKkdwcjPWt1C+pmooqZ2EE5ODxTLiRZI8cHPPParkkC4wDz1AqrPbr5jHlUI6AVUU7aibMqWADLk/lVWYA9aumEq5UnjqPeq90pZQMYUVUIJ6hLazKEoVyc1CsSqwGBGh5z61JKQG4/WoipmJA5AGTntVJqEjncbofwOM5qVMRnBFVCuOM1NE+V5znOKq6eqM1orFwKDnP4GnYPc5qCNyDjkfSrSjYclwalyTsJXvYkiU49AaTzWV9p6dBUygFMD8MU9bcqoZlz3oVr6nQn1ZbhKmJRgD1qxDGWyQOB2qpERsAwDg5Prmp49wYMG2j0q4xVyWm9UXopMErkVOAAw78VSJ3DHQ+oqS2yrMdx6beTVKVpWBK5Zb51I/nULO+/bgBV6HFPST5uFOT1btSNJnnADD1rdr3eZDS8iIRCYnLbfTFWAcRBCPm7P3Aqsp5yHIYdTjFXYU80ZDcY5yearVu5cmrEcZR8blw3t3qyoVmCg4PqelRiLa2Qu7HO4nnPpSnheeec/SrUdCGtdBzA8ggdfXqaiaIhsgD3HenhsDu75wPY0Dcrusjh36Ng5oS7BqmJ5bMRgAt6k0hHlthsZxyc9Km2GLcQCeOMVXG9gx5GfUUSvsLW9x8fnBztjbnndVlnaRTvIV+vA6Uv257eL5m3bMACpcK53ISVxmly6WMnLW/Qit5AwCbiPUk5qSa5KSBlkGF/gbrTZbRWcMpA45pstvvHmrjb3yaqPNELKWtyEvvyPXnmoyibWyuTg8e/qKVy42pgrHk4bsaieb94qgYzVtXtc2SvsZl9A09yDllwvBFTKWGF35+XvxVqYkSYZsqBwOtU7sYKkLhT6d65p3ubxdtGHnsispVWA71BIxyjggY56UvmBAVx78U0xGQhSefap9mi0ib7SBEd2AfWojnaG3ZQHO3Pek8kRkpI2/0xxTnw43HoBjmsHeLsRsMkeQsCCdvfmoXh85yQfmPp2qZsvGQuQfaqroY5B8xyOuR1rGEVzbjdmVjHLG7DIcH0FM3bQxIxUkrAMGBPpxTS6sCDxRJtu6YO1hmDjpioHGGYkn8amkbIwO/eoC2BkkVzzu9tzGTICCrZzioLi5MSl/TtVlmyhrPvcLDuxkE4PtWNuZ6nNUm1oYWt3yQ28lwx2hUZmHXP0r5X1jxMl14jnt45DHJhmRCOSM5OB619LePZlsvDF5LsIBjZQ4/hOK+ALXWbv+25b6S4aWWOZgm447817FKF6W+h4TrNVrH1B4P12DTmzIi3djP/AKyMjcG45yOxrwn41/DhPAHjGS9svMGh6mpubct91Cx5QH29K9B8LeIkv7NLvzkPmuQ8cS4Cse5r0Sfw3b/ErwRqPhq9YrMyl7Rm52Mo4we2TWbjyO6enUurFW51ufGxLJI24DjJ3IO31oSWOBM4bgcHPFX/AOx7zQLfV7XU7SaG+smFvJGzZVQTjJrMeKMp5cspVG6NjOBnpXQoxVk2Sp9jSnge3aFJE8qZkDup9D0NWrSNlZTH5jvvAyv8NP8AEsv/ABPEG3KpGiA+oCjk1FaRnbA8/wAwZzuCHGR2INcdaDpvc7KbipJtG5AI1naOUMzsCoIXP41BMQGDqdoUdzyRVqKJYZEMWTEwLBS3zYqo0YW4kZtxBztRiAoFeM0uZu56yk0tB93cSXUFs24Im07QOpH1qxayiWE/vAACNyAYKg0mrwRWwsQy5V7ZWPlcZPqKW3McdoSi545MhpVubaRrBuWp0elT3cMDLHumjZhkt0T0rdZoPPKbdrZ2jj9awdC505ItuWDfdY9a3NoZlcZVxgHFeBXdpHQm+rNBkWaPy3ztQY4qxFCqhJHbcrZ79MVnJe+XKiAY3HGSetXfM2xlWTGDu2ntUxacLHDKV5F2w/d3TbOcKQcV1WlFUeORhujJwy56e9cjpqKk5kUyBudxHQZrq9LGZkgZBIJOpPat8O3CaSPOrRjFXO+0yEW4CFPL5zz3FNVDJfyNv38Hlj0FaVxDm1tpEIIaLOPQCs7Tz5zs2MA+terUpyi+ZnjOSk7CyyCOJmJCKByahhuQljczMxUIp+bGcVJrPy25XCspIGCeRWHr9/8AY/Cl6TMsbldqt6eua9nL6Ck0c9dqKsc7oE8skkxLmbfKzpubqBXrHhmEyXdoZUXEgUhUPb1ryHwiI0toy7NiYdduTn/69ezeEbcNc2hVjhMZz39q4eJIezp6bmmGWll1PYo2WVVKrtUDAFaFmjC2JOepG3t9aqJEFyqgKigEY6Cr0TKbbC7g/T2r8OwdpYn5nr1Y+6WVuJIArFQ+BtB714b8RZTL4xkLH91tBHHc9a90tcqZNu0kjhm7V4F4zlSTxfcxSOxZgAG64r+h8nSUVbsfL19XZHong0LDosSq4JRs4HPWr2qq0eSFypHGTk1U8MMsfh+zBbLjksRgmrGos2QxclWUryenvXp11dOzMUlc86tpP+KkU7su0uBgZA/wr1iyjVW2qxC9RjuTXlGgDOuum3kSYL565PavXLPCznHRflxX5hnD5cVCJ6eHfutmT8REZfDyANt/eDcPWqOiL5Oj2kYO7OWy3YZrQ+Ia48PhjzhwQByc1UsUVdHsUH3ggJye+a7sXdYRKxph/draGrApCDOcHNXoFClSRVGJjnJ/Kr9ty2Qc18M076nvotEN53y8DHrVxXEeOMZ6YqptUygr3H3auRjaAepHWvQjpT0OFpc7sOXcJMHHPqa17Vvu5bA9axFIE/zAO+MAt2FbFspIA+Ug9BXLRcY1Umzqk/cNZceWD94AdQev4VnXvIBL9M8dK0VAa3JPYisrUWAkJJ69xX1OKnfD7HmUv4hQBG8c7fWtBEXzAB1GOT2rOU7n6cVoW67n57j1615OA10OysWcqPlxnORz0rG1nZ9jcBcgDOK23h3W5z1xnA61ga6+2zfahb5eeea+lruUaKseZBXlc881qQ+Uqr/qyckH61wk6f8AFVR4G1hIMY5zXa6qwwueVJ6DrzXJ2vPi+IE5ZZOc+gFPCpzhK5dWLlNHaW2qtBq6uM4Hv3r3DwR4pH2MPKdhUbSMdfevDLOaGK/ZnCEqT9/tz1r1G0giTSYvLzlxkupq6dRU4JNGdSlNTue2aJrkN0qjeME8Z610AgSVMgA554r5vTX7nRPmikdzjccnPFdV4f8AjpDAI0uygHRsnnPpiuuHeJzzfLoz15o5YGO0cDtSC9mjHzAgmue0/wCKWiakCFulVwM7ScZrZt/EOnX0YaK5iKnnlsU3Ut0M1Z7MtjVAWGUP41OmoIcZA+lQD7PKMqynjsaDp6dQTzVxqRaHyuxfEsMnpjpzR5cfQYzWU1k8eArk49TSM1xGBg/hVKS3bFZroaZsY3AxwajOnA5459aojULhG+ZSfcVKmrsnDkcnAqtHqK7JX0xem0H8KrPo6EN8oHetCLU43xkjIqdbiNx98UlFLoHO0YMmiJuDBOn51WfQ2Cjackc811W1X5wDTTAhB4pOnFj57HJHS5EyCoIJ65pPspTAK9O5rqXtEb3qF7AnjaCO9Q6ae5aq3OY/s2JgfkG7vQdBgkydoG4YwDW+1iDklcVC1oY+nFJ02PnuYLeGUUjAAX2qrN4ZAB7Y6EiunKMh9ePWm/aCm7K8AVFmh81zirjwsqj92uSepPFY974WbBDQqVDcV6cZIpByBwabLaRTrxjB702nYd0zxi78KGB2WNS/ux6Vhy6HNZBVw2cnlDnAr3W70OGdWyAe2COtYt94VRn3Km0gcVKk9mTKPMzxV3mRipzkcf6zb+lFelz+EQZSWt9xPOcUUXQch+J7OI5Ukb7inkZ61MrM5eQpkZJwvvSlBG5Bxux39KIGLSlolZvL4YEYFff2aSPm2lN2iRWkjBEkOCxP3W5wPargVLueTyyE2joe1KsRltzKVHynkLxQIQm6RWUOw5A/nVcyl0NUvZxs5XFFuIXDMAVJwM+tKDl3QEFhk4zUUkhlhz9/5tx2VPysavE64PHAyapx7GEazum0NTL26ttKYfb83BqZI0mRmYhgMYAPIokd2AZxuU8Gm+WFIbI4Ofr6VrGKW5tNOQ11Uy7cDIxz/SrE0MQgR9+5ieUI6Ulvbi4MkpOwBuueh+lKHjYOquzYXjIxn8aU5x05TnjBR+ZEFOwsGHTj2qaxMkqiLYSGcn6Cke9tkt0DAB8BSW7U22u1sbljIhKvgDH86cVKV7FNxpN31GX9qkc6yAkFsYIHQ96naxRIPmGDgkhjg/WopwupEIjxq2d43Nimyu9x8k8iiRVKgoOoqFGVR2ubRqpxu0QSRqzALkkdx0ovAlu0aAYYrk8d6ggieOSJ0fy1Bw3+761duVkmiiAwUOSCBzVqLpyXLqTNxmr9SOA7o/mYITwRUdxDFui2sWYg5AOaasc6OEY+Yr5I45FJcQN9o8sMyxH7pUcn1pTqSUr3IpKNTSa2JAsccZzlARg46mmSW6Xoj3DIGQFb09c1EYyYyzP+7XjDfeI9afE6qyCQhYufmzg1Lb+0W5pO0FsL50auufmIBUAdgKSdSCcHnPX0qJpsTSSIm1iOMU5tSkdRD5ewAZbK5JPrmtlK8djOMnKLuPgiLl0LqcdR2aqj+ZG86KdySD5WJ5DemPSniR45X3bVXPBHemT3bRSHbEzbiAqqOvFQ+dq5cHG3KSWkcptG/fPuxlSx6H0p1ufNYF0BlA2sx7UQxSwRLISdxb7hHT2pI2eJlZDlRksCKi3Mrik3FrUfIXk4yzFW4bPpUaBY/nLFsDLH3pLydpThHKt/sdaY7/aIgocMpHOOMmpjp1JqQcveLMU8asUQbNy7ix5BqOMgqWlJ3DPy7fyNRR2YigbL/Meh/uinQvIoBDuwK53N1HtTdmi4xdlfUZFCkkkSywq8hO5s5HHbmi6TyRhGU7ycqOSKaJJIpcuS4l5QE9cUTL5jQyCIb5MqRnmpSlF6HRJXSJ5SDFF5ZKhR1P8AePXioorUSQtuKlgTnsaWCOOOFdzAK2Qq5+Y/jUcNw3musIYKOiscjNS23sR7NK7sQNK4kWLHzoCMEdRTpYzEq5jDo3BTHel87E0kkkbrKoAkI6UpjC8AupJyrs+Riri7JGb0k5JisTtjTZsTsGHNNE32Y7m2kAgKCcZNMtpt8rKwAxnBNLMqXMSTM5Ud0IwAR3zUNO4/cjHXdiIhaV5HfDP/AAnnHsKa0UMmHkUiQDgtyRT2dDGCkyE9x0OaWSN3x8w+78xNayeiuOl7u5XTEZEqozkfwAcGrInw67htRjyOpBp1sBbhXT5woPyk8fWow32eRyo8wvwT2FZSaeqR03tomNeZSSWLJtcgALnNSgtFGkmAdzbRzyKW7jeK6O2XC4XKjvRA4IcNJ15zjOD2rNq60KSnfUrvcCGYOrhGUnDEcH1okkWMjYsbZbhnOQTTJGSLPmsuxhjAPzZz2FS3KJJKEYK5KjGxe+KSVkhp6tWGoBdSBFjKAA7QDz781LAI4kiLKZI2bsc1XspntpUlBCqjbcMevtUyGBo4tjbXV+UJ4xntXnVrJuTex6GHppmvpVqr3xBDl0BIZT8pHpWqbgGcIigAMMYqtopdIJZkjMcG4qruQ24+1W7CNpLghxlz1btXyuNmr2ep9VhaSjHRmvaIRGW27ZAefXFWmhEkETrnK5AP165qK2JQMedwyuOxFJIjqQeIo27544618zKfNM9+KasiGRYlbfgA9VUd6wNTkdmUMFBQnkd810ahDv2ncOgHcVzeoLFvbJYMc5+tdFFrmsdFnHbYoQyssyoIspnLMRkmnTttjZiD5mR1HaoYZZIZ9+cjPQ+lNN4/mupJUZJx1r07Ns5m30Ol8MlZ52tZ4g0cZEh47HtkVk6kqDU7lIBIV8w7QwHAqTSr57G4aYMUDDnb3qhdzmW58wvuLEktS3lZEtFa63NFKuCG28gH8qxL+IOpfcROiYz710BlLYITae+ap3vltFswh2gt7n1zXbQm4bGFR2jZI5pIo2AyQGHIz1J7mpIYUaUFvlBBOT0NMa33mWVBjaeD2/CpFD+Xgu+3BzmvTltfuefZ7EBhOSrAgjnFIVYghgMjrzU0eXaQ5YrtPIFTW9i04UlmPf5euPepNFBzWpm3UyW8Ej4JJGM4z+dZgldFVdyj5eDWzfKshfO0MepxjI9Kz5I/3QRVC7OeldlKSSscs06fQZaBZpFLSsqxjLY6/jVnzkllyxOGAUZHWoreISF8AhmHzEcZq9b2z3KMoQSKvO48baqrJdDKN09ijNGiScoFfB4puQ8yRBQ2VySW/iq3LbZcStksg5K9CKiuDGf3keCMjCjrTg07MJxuU54lRyCgQngFT+dRr5STKDFuVTlc/wA66SF7XWbSG0uTHBdJnypAML7hqw51ksrhIpF27Rg4/mK6eaT0SPFclGTViwsD+WzNtAk568A10fhW4n2iKWceYrEJgdBXPWgM+6NiEJzyeSRVyzmeFY0DsAr5Mo4KissRFShaO52YaT59T3nwFqyw3iRwk20i4VigyXPfj3r33SLlWton2kFlztbqBXzN4RvoxqMRFyyeSSWZxjfx2r6H8KTvdaRDI7b3U9favla1P2FTzPqqc1OHMdpYSnIZl49DWxbAHkDPoO9YcL71DKQK0bWVl25JGPetKUl0N15GorMX6Z4/KroUooyQx9RWdFKrE7cg+xq5HIQOa6lbc35balmEZNWEyp+YFRVOOQSOFBwT+dXSOgzmsGne43qx28sanhPY9qg2FRntUkcoA+lbR956lKPQsSEYJJwO1LEDt5oADDJANSx5CZ7euK2vy6PYTFUl02/pTRAFDEjOKWMtksRgHtU4Lb2XqR6UlB7EbFf7Op2hhlSM0xrfBG37oqwXDZBYbhxg0qIxUFee4Bq7KJrF6alZ42jXIFRsJE56+1aYi3r87Bj6iop7YcgnrW8Ypu7DmVylCBIvzHn2qeMhTt7VGU8gdM0+PAOV5Nb8qcropq60LKLv4HWpowOgz6bj3qCGeON24+bHT3q20uFVgdyH+H+7W01eyRyyT2Y9I2A5II9qjlIjcKepzUqXGw5x8p7ZqYMqxbQMlumeTQqal0MWmiouUfO3jH61bluBEDvyDjjmklBSTyuHBPBXtUXkHIyxOD0PatVSWgpO7LImaSMsMgLgYz3qu84PJ7deahlvUsELsysf7hOM1mxzmV2O4DnJX1pOHvGkKPNqzTlutgwpyar/AGnfkE8jrzUUqME+U/jTYIk2kDLSA5LHvUThyyudHIok4k5I55GM01k2fMcEUjAq2B25qWPp84wOuR3rjkuUU0rXKkpkD+YDgqeB3qKWViW55P51amQ78jLFqrSoEye/esbuSs0RuVJm4x371UdTg96sy4Y+461AzYBqZrTQOXuVCp5J7U0ksMZJGaezEZz0qMSA5xxXNpbQlrohyjA9aVioABGcd6Yg3Nz0pJGCnbnPuK0jUfLZiUVcntmxl8AHOMA9qLlypDrx2JNQpuDDBx9KuLGJEIPP+NZSafuxRsklZk+nzOxA3AL3966nT3BQZznFczZQKc5OCK6a2cQRKT97HQdq0pOVmKraxoxRjBCkDHXNMCSOcxldozzipxCWi3KQMjdye1IsYiRgruQewrvhbY4731K/kBfnI3FeaZIQwOV2sOcA8GrM0Zf5FI/PFVrrESksCWzjgZppNbDWu5n3ttkxygbSMggHINZ8igH584NasyM8YXgKOayZY9pIGeeeTWvLHRit2M64jEZwaqxkxsenNXpo9zcnn3qCSDDEH8KzlHm6DlHTUrggnGc+9Tb1GU7/ANapyxNCcDlaakx3FSNpFQ3ZmPIuhfRmUc8VKuDgkZNVA52gnip1POcg56H1qJL3rkLR6mlFOuxcDGKuwTCRcdveseN1YY3Yb0qzFMyNjOBVtN6hurGuYQpwGHNSJG69F3EDrmqUFxufaSMVqRyKg2qC/qVPStVBfMfM4DUDE/MMY55q2ZUAVQB6k090VE+92ziqbQnzCWJAPIp2cEVG0mW1w0Xy8fXrViWIeSF2jGep9KrIcKSowAM81bBMke1sDJ3DFddNc0dQd09Cm8SgYTLAcnI6e1WIo4giyg4fup7VOQpYsyr9KJLT7S+VZQoAOMVonfUHK61GdQQi5Y9loNo4bMhdTjIBqxDAYopPMKgHK7xzinLCIkTzZCWx168U1Z6kc3RFGdmmUCTCkcAgY/OoLWwMUryJKCuORjrWn9lVnYEhcjIYniqYXyZwI3BBzk9QafLbY6IvQf8AaFEbFOCRjI6g05X82JdxYMFxuY9fek2KqMUfax7jrViOCN4ldgrAphiwOQfUVO7ujGbUVqQSxMI4wBlQMnHU1YjRkkVUYIcZww4xUakwqoH7wf7XGKiuXfbuUgEYx3NXezMUnLQtRKxLhsgkHK+lRrJHbqysc8cjPOapTTyxjzFbD4K/UVJa33mxFJIyW9+oFO9i1Bx3EmZdilmIweKglAP70vtTaQAByD70PudmGMY/ICoZiGiIz+84wc0rm6XYhba7jOSB1AOM1M+3yMAjceuKptE6fMucDrSpIMkdG7j+tZyTsauNx7QjBO7n0qt5kts7t13DHzDpTprkI5HRx3NRSSPIApPTrWLTctC436jgxf5j1FP81Xwoz7mmMD5BIbgccVBBLvbBbbj261FVe9oS1dFkEkbNuMH72cVXuFCnPYe9OlLA5P8A+uoJbjghhtPQGudwSWm5mk2yCSVcYUioWHryPSlPDciq8s/lkrg1k0luU+wyZ5Dk9f8AZ6c1UmutseTlRnGDViWTcnB/Gq7RggA8+xrCzRlJ2J45lkgw3yn3qld7TEwJCr2zUrLsBHUVVnMflHdkHsPWso2bucFW9jg/iuZbfwXqUsDBo1iYuC/cDIFfANzexXFy11AWXzSWMZXAQ9CK+6PjjcfZfBGoSQhbYS5Xc3RuOa+CvMImBVVEaZ4HQnPNe7Q1pWTPmJytXud98Pdc/s4yWk8o+zMwLH+6O3Ne8+EtdFtfRbXkEaAAMTz618s6FeGKad4yDISuA65Bwa9y8F6z9utbeWS4UyuzZ4+UAdBmsK0Gn7ux69NuorWLf7UvglotEsvFel2Mq/a5kGptGCV4+6x9K8D0mFrjUrUNHuRpVHzDgjNfdmg6bD8RvAmraDqjBluFaL9w2CDj5W/Ovhf7De+FfEE2mXUbG/0+5eLypOGwp4J+oohFxWutvyPPoqXPKDF1CN2uboTYjR7h0Vs53DPaprcXD3FnGYUZFVlZGPGB0P1qreSnMZlUKplLgYzgk1ct5Gh1S1UPtJb5i/cHtUVZKpse1RpcsVzbm7YMrTQcLkYJjHPHepJgI7fUoVwBI+UyOQM0PAIL5xBGUlXj5e/rUCSiRJGYqGzxk8/SvBnHkd7aHpwipLzIdZnluTZof9Hgt7ZYAE+Ytg9aktVlCZijEzbDkucAfhU2rRiHVHQkF1jQHHbIpIomYOdrFSQG29hVVqzm/eRVKMY6Grpbu+0OPK7EE/nXSQMUtwj/AHt35D61maJGFvoGd/NjXJyF+XgcZq/HKC3zn7xzweOa8GqudnW7WsO1QxI0bxnBVhjb0+tXN73Vqr5/eZ7nqKzrzKSLHxnpk9qvad+8LJtBCqBkvyfWoUOVXZ5cmlIvaDeyJc7H5BbaSOleg6WkQmRsEnsQeorztIRa3cDbWwGGwD9a9E8P3KyBW3hjnDMBgA+laKUU1JbnFOClePU73Tpi+mtv58oEAexpllhAWCKMg4IqBYJba2X5vv5yBUiThCqj6V6KvUV2zyalNxd0RX8X2iVeozwf8a4Tx5hbM2gySxKyMB90Hpmu9YvI78EsCfu+leceNrlJ/Eke5HaJoh5sYOPmHSvp8pi1LfY5KzXLZlrwajRWiJg8HZub6V7J4HiK6tax7OCvLdQa8o8OWscVm5CSJIjfxNkHNexeAYwmpwqd26RQAVPAFeDxNVfs5+g6DkmtD1eRNg2jgY5q1AmVAzgelQzoEyOUGccjrViJSYl+XaewNfieUR9piFLrc9ms7RLEKOCx3EDBGOtfPHimbf42vdwxhxkgV9DZVI5N+cbecHFfN+o3Df8ACR37rnP2gqzNzkZr+jsqjZadj5eqrPQ9g0cldMtXIGwpxjsaTVioIbAbcDkgdBVnT0EWl2kY5Tywd1UtWZVs5l3YYAkKPSuqtFJOVzJbnEeFgr+IA65KbiMDjkGvXLJx5zkqCGP44ryzwOofXAka8kl8+9eqWKjfIOpBOBnrX5hm8k8XBo9ag7U7mP8AEQmXSIwIymWA49PWqVp5f2K2CHeAuCT61Z8eqq6XbuSS+/5lBxgVV01MWUDdMjODXVjpy+rJXOnCx99yNaFgCDjK9MVp6eMSccqT0x0qhbYbCjg9s1qachDONyuRxx1Br4zmd7M9Vtstxxgyc5Hr7VZGGUnnjjj1qONQGOSW3etWQhXaNpweuO1eqtIJI4b+8UUcrOBycnBHp71tW2A3ysQBWIswWfA5z3PWtmzy2APXNctPllVsd0neBrbsQcjGR271lXjB3A2/KODuNakrMFHB29xWJekl8Bs+1fRYptUEeZSXv3K8eFcDcAM9PWtGDJJ4yKzLdwZ1AUN7E1qW7hpBjGemK4sDZ7HVWfRGg6lkKjBIHfpXLa/KqWMhdhGG3KNvOK6eZvLiYgc4wPrXJeJm2W8/ylsEbUHTPevexL5YKLPPp2cjz3UjkxZPyg9R61w7TNH4sklSUqQcbgMV21+pCx9TH1PPSuFVHk8STIWyQ2cgdvSqw83Gk0im/wB4kye98QPHfbWZy3Ulu4rrtM+J7WF5FbmUPGqjcknGM159qdnPNfuI4SxyACvJxXL+KbXULfUwVt5z8oTeiHkdeauEeZRTLqySk7s+oIPEttq0O5Csb9MFs1lappsLyM+FD43fKP1r5y0zxRqmisqMrxs2fmyc/jXQ2XxJuIYFWZ5X4I3b+c1qsPNO8WKNSlNWkz0uW3mhIKzSKemVODUsXiDWrFy0N9IU7xmuFg+Kq7j9pEZQjAHQg+5rUt/HWnXIA5U4OeRT9pUovlkiHhac3zRPRtJ+LPiTS1QNL5oweGPIrsdL/aPvLIiO6jcgDHHJz3rx2012xuAm1uG6OWq2rRzHdF8654brmr9pCWriS8FJfCz6Bsv2kLCdB5uI+QAGGG966Ow+OOh3TbfNjLkZxuwa+Wn06GbDMPnPTFMXS1V92zkUk6c001YxeHrRPsiz+ImiXwQx3CjccZzxW1BqFjeY2TxOc9iK+H4o7mzYfZrqWHuArcflW1Y+MNc0zZ5M+7aMZYnJrWFODjpIycasfiR9mtbRNgoQRUZtZEJ2Px718y6L8ctZsGCSREoOAWfge9drpn7SFm7iO6Kh8dSuKG5rVGblFfErHshluoxwGOOtKt/OmOCMivP7L45aLeRq+9Sc4J3cZrctPiRo10BmZVJ6c5qfaz3aD3H1Oqi1o52sP0q1FqkLjkgc1h2uu6beDCTxuOuQatJbwzDKNgGr9vHaQ/ZvozZFxE46j8aHjikz0LViSWMoU7HO7qOeKY5u4j1ySMe1XGrF9RKMjYltAwz/ACqu9m2OnyjtWeL64gA38npgd6sR61t/1mcVV1LQdxJLIgHK1Wa32ZIyMDoDWmmpQyqMkD05qXMMgPI+tDsMxBJJDyXx6A05Lwt94Z9zWq1gj8qap3Gmtw2DgdhUOmnuNN3KriKVi33c9qKjNs8Z27BRU+zRdz8HZHHnRq4PyryepP1NPXzFTdE5CDO6DOd3oajWAsGjlLx5HBC9W7VKLWM2MPnTPHMWyAo9Pevv3pofOxjGLuhquBA7KGIbIKZ5P0qXTwlyowTHhehpWt3lkWSNghCkPuGQfcU6zgW6haQLkDhfm6iqUW9IlxUW+YTYN7HOwg4xjj6090jQJ9myGUfMpHBNDjy2QKpk29QfSlvAke0wOS2Dnb0GetaWlB3aM2nKfujjI5RgI93yZIFU0ndYfLkj2yHkFuoq4L1GljQEhc4JzUV5tFweAWI+6TzVQjd3Y3TnCBchtE+zea0qBAKrunmLNsJ5GMjpUUkTpbtu4jH3h2HpUtjdLAmCAPbGaclGOi3OaoleMZDLG0R5FjmIAIzknpRqCW9skRjZnIbDOWyD9KbP5dzdx+WQVJOWpWEMNu7vEsjLlVXt9aKcmovubShG1raMla4t5LZxCApUE5K8kfWqKjJDhSuWwCxxSWkzCRG8kFQOgPP5Ul9eStcoWT92M8etSk29DDfREt7LHGV3klmzhFPAHuajN3MjAgF0z1z936VGcMm3bjAJDdc1MZo5IEzhWAwVBrW76IunGK06jLi88x1DSHeD8q56e9E1+Xj8pi24D+91+lOSeJQuUVsjB/vA1FLB5u4blK46jqK5k+rRs6bSs2SwW4nt1aUjcFyQG/SmLbRSIQQWccknt9KJbcomWALN0ANELmONyY8NjA9fcVMpX6j9nGCuwjaXc4WMocYLEZwPWoYmIJ3MWbkdKfCjy3irvYHBGQcjjtTZImxiQkTEHKkdK1aSSSMVfVpaFkbGUkn5jwB6VWNw0dyyoWUgZHripJvLitxIzYAADH1NQytCiCQBlcAxg9c/WsotvQHFRsiSS9upk2jCx8Yzzmo7e2eS6w8zJCVJ54GfSnwXHnMqDdCi5+Yc7vwqtJcyTKqyImYxhcDGc9zRC7fKy5QvFPoSXU5TYdo3KSAaZcSiONVjG5iM8DAz3qORGSIBCpxzz6UqzyIY9ig7c9Rmk1a3cSqc75XsTiN3Z1ZlESrgqrck4qOMzJamN2YNyNvTIPpVWGMF3lZsOVJHH6VIsqhwWQyS/wABJ4FU4u2pvKooW7E5kOFAThBjB6ioxvuHikEmzbkqCMFvWkN0PIbKlCgJYEcmnW0/7lW8rzAo3KuMHmley0ZlKfM7Mjmsz5scwZVAX5Qeqt3ps0q27MUJbjIx3NJeStK8aRxeSANz4bJz3okLNGFSNi7YxxxitYRTjdmik5Rte4qTuW3BNy43Pn1o2wvEvmncyZ+Q8jmlRWtUdgGXzOCg6moWUxqh3o7EkNt7e1ZWW72GouMdAhCm4kVldVSMsGB4I9KlluEkS3iGGQBi2WwMdqYg8xvMIKJ02P2+v1qWXY1rHEgQE5DKR29qmbs7DjGMtXuV4GSALCMyEjgjtSGYGQxhmJJyTj9KlMeZ0VBuAABKnGKaJHlDxsFjkXBTf1NODfUudNy2dhwRmkEZRoygLbs8OfSiaR43dEiKShdx3cg+uKbKssuxVjZZIwWaQtgH2oWe4lcsGVSBg71yce1KUWzOCSnYjkIPlPMjGUsFLKcBT2pXuVVXLksRJs4GPxqS2LTRskh3nduRugGO5qrlIbxnkdGIGAD3JNc6TWjOpydyzOqrhgFDAdGGc5qtcMsQDpIWbOCR2NS3aTblLD/ZG01F5TbA5VWjHzHJ7d6l3KfNc0dQgVbOOVAkgQg8dTnrmmkmFgkUYd2B27RkMaIUX7E8YkUwlsq4GFYmn2kcQv4riPc5QlQmeDx2rzK/VSPQoXerOkgcrpUdukcVu2N2xTkn1JrQ0qJvIj6mMdMnmse3CyTD5SueoY8iug0yMJCMcNyGFfD4yonpE+wwceXoXhuWNjuAmH3QF4FV5meeJY3P3WI5HU092DhkJxIe+ecVX80bwO6tz7mvISZ7b2uPbNtEzrkAcZIzzXO6mRI3IzIAWA3Y4rTu7x43dijOx+62cgfWsO9Kwz+aIgc53HPrXfQhZ3L1RRZhCVKnbn5jvOTSIHaUNw2c8E9feopeqtwSARtakSVyyMOw2gn09BXqJaGLacty/HGyhgTnjLNngfSovvAkc/hS+cVAXadjDBINRYSOHq4Ppms0jZyXs0rEyKGG3jeDgntUd5YAwycfvgCMj0qWATjG1iqdeCDu9jWtZWb6hJtXAAB+XODn0rela+5yyXu3ODurTz4x5QKuqEmIZBJqlI0iwq4DOW+Xdn7g71vXUMs2plZWeOVUxsX0zzk1kXdvHDMBGnkxD5RHJnOc8k17VOyjaWtzzJqSfujxcCOYM+djgE/T1xVxHjFu5jbiRCvIxhT3ptrNM6nbsYg437Mge1Ou5o9WEW8fvoAVxGNoIrkla5rTbiZd9bi18qPa5AGdxql8m8hwcMOCO1auqOsqjzMhUBUMRzzWezZSMeWzEDbtHoO5ropu6TFLXdFONA9wyENsOShHGMetXYlKuSNyOOq9Kj8s5dcfKB681YkhlluMmN42AAO4/e44xWzk5M53Hld0MlG6PduYPJ146VXjjSNUZhsIyCe9acC70kVw5KHsOKqzQCBgzAEOfnI7UQavZkuL5bmVcInlu0ZdpFOBkYP1FTyXEt/EFuyTKnCzjuvpitAhE/cu21CpAYnnNZ1sFt5GJTGQVdm716VOKerPCxEOWVxYplgiQABfLJAJOSR6mtfTE3s8gmjKiPcYgMs/0rLiUvaudvA4IAyc1Y8PyNBdEIkcTMMqx5zV1o3j7phSmou70O+8P3cskScEyooCBR1z1yfUV9HfDXVnm02eADMcZVST64618z6HB5F6pV2m3MXAh7H2r3v4T6gFW5gaUSSuAzJ3UDua+RxMZymz67CtShoev6fIed34cVtQlHA+Uqw9DWLZMJFGBggd62bV2jZWGCaUI8p6EdS7aJtfAH1q6y7eOoqvancxJ4NXZFIVTtJB61o11RrKQkT7gBgDHQ96uQS4GGH0qmpVR6GpS5TjHzelWl7t2Wr9C+z/ACio4ZwzFQMYPNMjOep4xyKlt7ZUBYMTntiiEed6m8bJal+MfuwamiZccnkdvSoIldlyG4HY1YE21R8oBPWutuKVjN+RL5a5Gc5FI6uGUr1znNQxuSTk/XNXIuRvPQdDSinJaC2IpkRyoxj37mmkmJSDw3bB7UNln7gUbg45H6VSp62Y0h8Tjj+VT+Tub1wc0ltEmGzkHFWRtMaqp+Y8cV1Ri1ozGUrlKWIufugYJ79ad9nCQOd6KV/hPWrE8OyYBcsCOrc496lhCEDK4J5O7vW9ON/iJ57IoRWPnASMrIR2PpUstsqRLsyHzyB3q5E7K7bgNuMClMamQMVzzwPeupWjoS6nNuZrApGNo3KDkjsT3qZZRNIm1iyZIUDnFW5rVtivtAjBJ2px+dRtIFj3RgLGM/d45quXqHNfYTewcAggjvioJpyWdhvfd2xjFWFuCYt/c8c8VJ5jgbgh3dC/alqkIybqDKMX5wM4PWudv9eitmWCOB/PZuHB4ro7zcC75zIeCW7Vzd7pC31+sqny9nduuO9CaSsz0sOl9ov2d9JcAhtu7p1xWzaIqD5DgYyxrGg0mOJmJLSD1zWwjiFVEa4OMBTUVI3QqvLsi4UBy64JA/Oqzo7kHAHPSpEk2rtbr3APQ07JJXjIHPFeW21KxwO5XnhLA9RjoAenrWfOrSDjpWs8i5Kj5R9KotEqLhhuI6EVEthpme0P/wBeoXXb15q7P94EfjVGVvmrl1TL1aKV0zFto4A6+tV87e351ZlUEYB5A6nvVVzg01BMi/QkVRIOWKk1HtwzAHIB71H53OeuDUwYNzmjnS2HGN3qWrdQ2M8CtG2twYiVJH171QtQxXrwe1adozb8ZO0U4qLTtuXLQkjXyz0P+NaNirBFIBIJ+bJqmIy7ZyBjoBWvaSDy9rAkDqcdauH94UmrbGlCN+0ZAQDtT2QwAMTyTgLTLeRYyDgHI6f1qVpvMG4sG7HJrog09bHG07lcRZZnHHqaZPwiuOR65qyQHjI4UA569qiyI5yygYYY210x6XJXYzZZZD8qYyeSTWfOuJsbmPsRWncHyGc5+Xqc9qznmDy7xyDyTjFKNle5vFO10UriEZBPynPSonUYz6d6nlm3yk85HSq00mM9/epk3fQJJvczrp0SQEHcDx9KrSqCBx15zUtwp3Hd0zUMxxwOD3NUoRl8Rk1bYVJDHgE5FSC4G4EcegNUSzDgkkDvUzHfGCvBHSj2a6GSV+hpw3HyjPJ9qm83cRWMZ9jDPSrEd1uIycUJpaMHF7m1CzCVTknvitm3uCEDBuCRnArl1nLEc49MVoWl6Ilzgk9CpNWo3eqIbd7M6qGUGMkjnpnNOP75lTkMCPmPp6Vl210m4Bck55Udc1rKys2HzlefmFb20stiL8jJ2RrSREBDyBvnHbb60RzfO5B4GQMikVEJkcspz2NEmH+VBgDrjvUpSjsy1K+5biW3a2MrysXOcIg4qeO4CxJMI8K0ZQr3qlG6iARcoFOdwGcn0NTjUCMhlB244XsK2jZ7mbvYlkTzhlOMDPz0wTAv845bggmkuZnlmAXdnGMjt71ECrNiQ/MvBbHJpqK6FLa7JJ4BggueB+VMBMUC5jw6jCM3f3qbCHLBhjH3WbrQ6wyAB5FBA4ye9V6Fp20KUDhZNjcP1JHStOK4YQkM2MdAB1qsLOJWEgILMMZUZFNnaaFgyKXQLgj3qk+UU0p6FmaWxubdyzSK2zbkjgNWRp7SSKwkBXaSAcdR61aV98JJO/dnp0+lDKZWUE7SoxwapvoyorlViMHnJHv1plzKElUqCCVwamEaxRPHg7j8wPWqMjsW+bgg9h1rGTaNI6kyBpiecAck+lU3LElVIIHNWCWIYKDzxxVJEDsWYkKOD71lJu6bNEiSVj5QHQDrUPloq78jI4LU6RwBggrjtUJmUH5cfQ1alpd7mhFcjZtJG8E7QwGahIMe4hjz1FTTMYV4Oc8j2NVAXYElsk881EH712VbQejkI3qeOKYrYcZOF5yKkRHAOBnNKwEYDDBx2NRdczkzOTE83dMvPBzn2qKYI7ZbJpMnJOageYOSoGKwl7yIVrjpAVTr2qjLJ5cm7AyRjJ9KtOdsZyeR3JqjMvmMQT16e1YThsxeoNKpTjGfaohzk85HrVacBGXbkkccd6I2cDliV9PesVF6pMzlqi4hVgc9utULtQr7tpBHAFXouYN5wOvQ1TvWZYg2MgHtXPaSeiOKo0zxj9pfUFh+Ht08+VjUEMQOEz3NfCx3vPtjAMTgA7jx9RX3B+1PBdT/AAzvTHIqJPGwdcZJXPFfD9qoNtCgwNi8Gvfg06K0Pm4RTqyZLayFTsi3B0YjnqT6ivT/AAjrMkGnQPDlhFKAdy8ZPWvMIwqXQdvv42hz0A712fgyaQAWiYlTqzD7wz0Fcs4OV2menh42k0fXXwtv5bTXIEk8tradFjZQcde+a8Z/a28Dr4d+K1vrNsn2e11CzdmIGRvX1/Cut+G9/K2i2MmXhuLOYs6v1+U8HNemftb+FJ/EvwItfEVtEklygDCTAyoP3q2g+eDcX5HnYj9zXUkfCzFViTeJFVsEN1z+FWLuRWu/NCs6Iv3l4zg9agikt2EaLKhkC4KZyQcc1YjgXz1YM2c52E5z9PSvNuqbvNHt0pNtO50+n7J7iSaFjMCu8OTgjjmqllHDcXW5lzlfkJPA5wcipbBnMQZTswCrBeozVOwYpcQI0hQK+0EDliTXBJqV1FnrxlfVblvWJftfiO7lYKvCrlTwQFAokmbyY1RNpHOAefxqG+hEWoziT5I43JJ7mhs5BVipxniueWvvM1gkdL4fcRRyeYuFA+Uk53VeEDyKeBjsOprJ0zZ9mLIWZmOMuMY+lb1s7SadNjiWI4DLwcHvXkTb5zRpdGR31qbxY5k++FO4HpkdMVX8NM8+o3bsjLuKhFz/ABDqaWS6MbA7x8g+XB7981NoDoLrdhfmB+aTsfrW6qqEGpLQ8eorT1Oj0ueFrgiZTIoYxllPKHsRXZ6XCNOCxlvOfdklhjPvXBwRJDM7RrtJOXwMge+a7Hwpq1tdGezuyzSSH93K38Nc0XF3lExqJc17noC3BWJUzkYBBzmmRSF5wccr29TWXpzSqwilwRHnDgcMKvWt5y7KmGDFV75r1IXdmjy53uaZYW9rcSk7dsZJ9814jdTNdT3EhMm0OdpkbJI+tev+Kr9oPC8rAHcAQSo74ryPT7W61CFwtuzEJuYOdv6V93lXu03No45pOVmegeG0Z9Os3b5jINxOeR6CvYPh7GTrEG8lhgZZei15N4WtDvtF2NEI8bgRwa9r+HVqf7diby18qSNtvPcV+e8Vyfs5NdTakmpJM9FvN7AEc4bp1q5EqgKvO71qjckkKpIyTksO1XbcbMbSWAHBavyfJY8taL8zrxGw2dhHDdMQeUIGelfOdv5V3rs4kQNG1z8/Pqa+h9WkCWd2CGARC2W6HivnLRD/AKaW/ikuC5JPTmv6Qy33afMfMVFqe3WW1LOLCFBjAUnoBWNr02y3nCk52E5P9K3bZQYuDkjHfPauf8USMLe5IwoA2j6HrTrq70CN7nPeBRv1jagDfLuJ6HGa9Y05AWIbKe3cV5f8P4ohfyAYyo+8fSvUtLUOQvOPrya/MMzhKWMietQ+FmB8RyW02IL8oaTBxz2qlYJi2twTwEHerXxKaSC2s8D93I20j3qCxQ+RBj7oUYzVZglTpRudeEXNJmzbqrICvbjFammRgXAYFjgHp0rMtIwGyucYxitqwXKsvIA/Wvm2ktYnptq5owIDyeCOcGmznC5YnA756VNGv8RU/UdqjuiFVgykrg44617ENKVzgikpMyElUXLbc7cfrW3aE5UEge5rmrabfcsqjjJro7Q+YVOenzfhXDh4r212dtT3YXRtTFkQDOfoaw7xgJ2688jjtWxcvnBUDJ5BNYF3uEsheQfU9vYV7WNmo0bHDQ1nqLbAiXIO3HpWnaqpbJXDk8HNYtmzeaSSMVqxNhwqsrAntXNgZRla2hrXTTNByixuCcevqa4zxO3ltgklSO3t0rrZ8qmMEgrk47VxnioqEiTBU98HOa9rEq6SfU46KuzjtXG8oDhVKk9ea4vQbqCHxa73MH2iIkhxuwfrmux1DbIXDg7QpA968zsbjfqcpXG7JHBxj8K3p2VHQbt7ZHr+j+JPDNrqMaywBQZAOmQPxr3PTbPwR4kjjikitndk6cGvh/Ur2Rb/AGAkKrc545zWTqHxP1bw34qmjtb1LWKKPht2CTXK6PtuVQk1YWIqSi22ro+9rn9n/wAG6xIcWwVj0xyK5rXP2O/D16Ha2k8rdzsA4Br5p8N/tV+ILJIWN158gYBmZuCfUV7D4M/bFa+uRb3hGdp3MxyAR71rGGKpK8JXsec3Tm1ZWPPviP8AsoaholrK9ndq+Oq7eK+aPGVrq3gG8topY/LdnIMjkjpX3zqPxxtvEMHCo0T8n6V80/tD6Xb+JdGnubC3DSxgvhTnH1opYmvUly1UevSoxiuaLPBLD4mXcF4ISZmkUbgVOBz15rpNJ+MU9uzLLdyYUkBGOCGPoa8YmmIKBCPNAxhhjOOoH0qBJ2jj8s4ODnGO9d8dG3NanYou6d9D6b0v4yeYYMMW8v5ZTvySe1dLa/GGymKidtkjkjO7+Yr5EhnuYlH2eTZuOQAcDPvV+HxHf20Ee25VTExxuTJ3H1NJx55bA9XaJ9lwfEK0IgjLLuHDY6+3Fblp4usLn77BRjgk96+KrXxlfphprlpmLcMOMVvW/wATr6wiVpCkknBxnPA6Ee9Dg+XzMpQcXe59lLeWV2nyyDdjuaRoIJSeFbb37V8taf8AGJ2jhLS4YKXaNuoXPeuusvjLHLAfmeNDgcc7h6+1Ye+9EyZUoy+JHuX9noQduFz/AAjvTltbqEhI7maHHZGrzez+LkBCSzNshKfKFIY+1bWnfEy3l27J0cPxluufSnzzprVnPLDUnuj0Kz8Q63pwYRXzgN69RXR6d8Y/EGnFBLmYIMBt3P1rzO18d21wAFh3H+Ig9D71o23iWxvE3xIRztIY9DVqteNpRuYvCR3iz2Cy/aEuYIgZ1YYPPfNdDp/7QVrMVEihVYZyxzXhZltZcq7iNv8AawAacunxzcIFK4+8h5x6VXtKbVmtTL6vVT0Z9N6d8WdLvgu9li7liRXR2nifStQUBZkG7pnqTXyCNLKZwHxg4O49au2t9qdkU8i9kwAMKecH1q1GKtyuxPs6qWsbn16yWsoYJIAfQUwRSoPkkIA6e/vXy/ZfEzW9NSPMjM6E/M3ce9bafH66gYK8crKKJRqKzi7kK32o2PoFtXnsv9Yd3pgc1JD4stnO2V9pz3rwAftE2NxGvncdckHk1yl/8bbaS+VopQ27qqnofpS5qq+yDdOOzPrz7ZDKAwZSCOuaK+YLP4tpLbqy3W0emaK5ueY9O5+VQmltgyEPMyY2lDkfjTRJCbrcpfkcb+oPerJ2FlwSGHUetW3S0ntkDujzgHayHkc1+rcnLK1j5Tm55EEDb0YHc7AkZIxVW2VUuREAYlfknHAqeOFnujGNxAUknPG76VY0+WNZG3EowO0qw/M0+RK6NorkbT6laWQkAxsXMeQF7ke9WPspjiwm2NeGPPWpSIjPKeWYng9OKqMTKXYMXXkfL1xUKClrJjjOVNNJXI5QY70YQYm547Y9KiuLO6lmilMySohA8thtwPUnvQLl1lXYyMyHnI6CiYtCozI4gkbILdR9KpPl+FEKo20mXA0ItRC0gZufmXoxpsEqGNmGBtOCT60n2dWZAOQq544qvHcxwiRSQUJ5OeKzjq2KUbyva4yV44pgwj+UD5nTgk/SrFxPG6HaCZP4eO9Nk2vbbMeVsyS+M7vaq4MNupIDNL0Uk8H8K6rx5eVbmlnKNrhF5iXCyFNr42nHTPqafch2I3sMDtj+tMBErHDZYHoO/qaLl5WSNSpVsksueCvbmuS7SsLl5dZbIlM25CqptKDBNUoRFC+1NxJY5LHpU5E0jsSVjjA55qpMqPOm9hGR8ofGcmp5nHYJJTa5S0ZFcdsio5laNRtA8v8AifPP5VILX5SxkGwD73qaRZ5EeOED7+cEHI4ppuRm4N28xyWzRTf3UKZBOeaXIEAuGkCRsO54pHublleIO/GAzSHBAp1vGyxSKh8xNpDIgyDRZx0saRhePvakKSKUwsvUkoUPQ+9IpcoBJnd/E2c0wMsTqNu3HUHihiscj4HIxznrmq0TVi0/Z+61oStbJcx+U0wK54yME08WaXAlSRyImGMZw34VWkdmCbHCybsgA/MatXACKD8zNjr2FTJtO6JcYy1vouhUghIaMQRmVU4IU5IHrUchEjjYwb1wc4+tW7KXyIyArCQE4K9WFQyyh3LCNIlPHyjk+9bQfVFrkat1IZIQyqQMhOvNLFMiMik7GPIDDnFT3F8sVuu+NmUnDgjCkHoRT2jjULIDjb2PQDHFZuz3MuRX31KxGPNQAMF6Y681HIsqHc0bI2DtJFMgLfvZpV2tEu5sNw3PFSXU6iW3jDuGk6q2SVp7LlRUlKpFroCYZY1eN3LYJCf3vWnyxtBOJd+dybMVJbW0sMckivuIJAPcA96YqstysWxpHwWDMRgAVDsrExioxUerEkHCkrnzM4OPTrUDbbfdHH+7Rhg4JOatSzBpn3L5TnoF5AqmhcyqQ53gfMQPlJ9qWsWO/KnYfIN0aFt3y8ZU4HFTPLGkeBGsYHUYzk45NMcPOGDAbWH3s5JNOb9yNsmFwMfNxmoT6FNTVuVlaBmLZYbFx0J60+4aOMbpAMgcYPI96kkCNJtcbCB06imXQSWJ5EzvB2uGGACPStZ6tGqi4xuxGDXDjypI1VfvSMOc1DGTHAwkQOytkE9eO9OJMg2sNo9R3NPaKfgxpvKj7x6Co5XezG5xqaRZC5lmkZOMFDlc1KHkljjQSsAoxjHTFNiZoFklOGnx8pxwPXNFtP5kjlXKSdwo4zUtu+xkqUoe9EkaNvMVkUgEfdJ5Iqv5LpEI3YHyzlTgZz71cfcsSsrgFTljnrmqgAjViZGk6klhxz6VKt1N4Pn12JkgmaF/nAHULjGT3zUduJBKkpQRx8naOcn6Vat2ZIGbDSKw+ViOKrxMiJNneYiMLzyDXNU5rPlR0JPQlsokMg2qNu8Flxzk+grdFr9nuI8AMsZLE4C9awbQjdEGkA3kAgnpW/8AZ44xky+YgGSCPT0r5zF1G/dkz28DBN6k1nCJLh2LblPGc9SPSugWVEjXJCnvnvXPWEq+Z+6ICrzjHXNa6kMgUnp0J6/jXyOKV57n1+H0ViY3QIDbW3YyQBS53IW24ySeOtRIuHCoNxPr3q7LEFtt5U7gOBnvXJJWO7lb3Zj3nyFQRlWzxnk1j6hGkxXCkbPm2g1rXBIlUnJwDjisq4QCU8YbvXfRdjTbcyZmCXKFU+cgkjOcelReZ5jGSNw454Axj1xTrmQwXBO08dG60qkxqAEVV5yCvWvVWkTDd3LEaPtXL53dATwKaVJkUA4xz9DUqR+XDESvzjO4N2p9zAsbqGkGCm/I6j2NYX1NIr3feJGbhpOc1Ys7hmBIIUquSQ3JqgkhuIXKHbleD04FFhGI5txK5PDLjtRFWepEXbRjtVgSWQ3Mg2OVA80ckL9Kr6hokd/oy3ouvtMBG0nG1l54rUv/AN2FLozJJlQMcD0rMih1CBHtEki8lhwr9h1yPpXqUKmur2OavHm+Ez7ZPsMASdQN3zMOgJpqYhuI5fu842g8flUkkOU8iZi7oThgM7hU8ahoDEUk8xTgMACdvua1lBO8u5zrVKxG9v53mqnz7vmA9/SsFrbyiwaLyn5ZsHOK6O3idXC7gnUsvXPaql7py200WyPiTgc8sawjJwk4mr97RGB5SgYU/OeCRV1IXj2MsigLyGkYmrEljNFvi2rkckr1FLHp7XNmxRNxHGCduMda6YyvqYyp8u5fudPZfKLbolIG7ZyTnvWFcQtbNslfeNxP3eozXRyuHssTM0EkKjljgGs25l3Qj5w0LE4YdDVRulzpaGE1Z2iymlqJSiKmS7EEnms9ott3KkxKhCRgjPP0rpdNtTCw2KVZV3KXOQfWs+6tzb66GltsROudxPDnHWvRoLmu+h4+IXSRjbRBKNudjj+E8HNQxSR2Nzuhj/eIvRjxVu8RYJgUBETLkqOxqtLHI8LTx7U8rlg45bNd0fgWh4zV52Ov0i8klMEaEhWcASRnhe5ya9r+H2oCy1OGNY1WS46yDk8dBXzvojx2cALeYxWQMAr4GTXtPgO9tnmiglDG5PzrKrYCknkEf1r5zGWhPmR9TgJtQ12PpTTZpFwWAYuPXit62kwB61zemkJBEqN+7AA4/wAa27aTOOteN797p3PfjZq6N62IbHOG65q4LhlBL1mWrjIrQEhOcDGO9dam7alX1uIZSzhugB6HvUzTE4baW56A81AhYvyKtRopXitb6WOiMrbk0Tkr82Aeg9TVpJyoAI9qpq3y4645A9anglMg5AB9AaqO1y7Jas0IZQvXvVrb5qgg1nQnGT1xVuO4WNAOmK1vHZkWu9CXy8IcfjmpIGKrjPtjNNQu+CcYxnnqaHkVQBggjvVRumF9LFt1Q5VTnHfNNRQwwRjmq6TBiq56+nWrMBAbBBOfSt02nqKziib/AFfGMA1H5g3FTlTnrRO7s4zhRjBBHNRjbK4yMDvzya2i0zNK7LolVyGycj5cmmLcqJNmD5g4II6VXWYGYBdu5P4SO/rTrWBzOjuckE7iTXVG8WkTKKRcR1Iz196dFdCUgDgjjB60TQq0aoAA3XI9KbZ26W0sjjJDDgnqKu13zMwSWyLDKZlCkgYPGKja3RhsIyqg5B6ZqTzQwyBjt9TVZ5gjqrEgHOQKam47jUX0G+SrsAOAOqimy71JjG4KDwKmUEOcEA+9MEzrMTtyp4Oe1aO72LSMy5iby9xI57d6qrA6vkMQMZNXZ0YsoLfOCRweD7U5IDN8jqSQeBmp0k+Xsd0ZcsRIQMDC7h39qssUUAdQOMk0ARwWjFmCylsKqnk0h8pY1VX3MOuetZyv1OdyvsK0IkBONoIz9ajEzRfKMbT+lORzNG55Bx90dqhEhBAKkY68VwTbchErxY54554qOeIeWcDLexqy0RaPqcHjNRmRVDjByvHPes9tjFvoZFwh8s7f1rImcq2TzWreyeUDxgdhWNM+Qc965JpyZcZIYWzyTioLojqOD/OhmOSAOaZIxIHftk+lXGLsO1mRJg+1WIUGCvY+tQuFC5IG4VPZguRjgkZ61nKCtdo1TuX7ZgoCjtWlAeQBwKoCPyQMjmrVrIWyCMVKTVlsLfVGsoEYx1PbFWbeUuu09F71lKzI2QTketWbRyDwTyec1snrYfJdbmyJhGhxwfUcVFCTJL64+9n0pYoyV559afJiCElQc9wOTXVDTcx0ReCJKpDNgexxUcjrsKqc44yaox+aihiNo6le9PjuFkLKwwRVpti9n9oqSB975Az04qneKxKszf7IGa1pQp5U5qrNGsi/OvXnis2lKWgJ2aMoxbm681WuISmD6dBWjOgU/LUEpBjO7lvUCtPhfKwbbMHUAVCsF68daoPIxHTGBnmtq4hDctkgelZ80QjTOOetEbxkL1M/zd49DUkLNjByKZJwc8E+1NaUgZAyK6p2VrEJa6ErKe5zQr5QAkBfbtSqQxB56dKGgbduUZHele0lzBa7swW6eMgBsgHk+1WY9QK8rJjBBwO9UGyGYE9abt8tdw5XvWilFOzMpKzOostR3Pkk5Jzuz3rora6kaJ5Gbcz8KAeR9a8+sLxoZxlsIR0rqbO+VonDsd/8JFWvdMaiuzfN44HIAI6kd6JLqV0Gw4bbkA8c1nrqBUKPLPTGc5H409rgKF2vht2elZy06mkVYnsdSZyRJvOOp9x2rTtdQmjZpIiA2erDNYiTJ5uG5J5Jqdp3UFkXkdh6UrtOyRu4RZ0Ud48sjTy7SSQWwMdPapIbtpHdo4U2k9OuRXORats+V4yfRvSpvthRvkYkt1I4q41LOzMXRa1NiZGALRsqo2cjqR9KRWQpuK78cYYVTV5ZTnf8nsO9IjtGzSAdB0bpVJq9ylHSxpxSSR5O7aoGNvbFQXFwEPmOx46KDjNNW9WSNZAAGPYniob0o/DYyvUU5t7IztZ6omt5pIlcqozg/L6GpIVmm/eXOE4+UD+I1CJDjcoxnpTXllkMb+YgUEjaOua0V0kG4ktyYJNpGGHvmoY3M8qbuBySMUTRmR28zIZRwRzmo7SQxOSQV2jdz3qJS1NloidTguDxzxjriqzDCNnHAzzUU0jyu7lwrVBJMJ2XkgquPXcaJSVwhpuV5XdpTzuz1zUm1lIcKGC9RmkKYOSMH0NOeRViYkHpwawUueVzZ+RC+ZI8jrjlT1qsCwb5jgelOaRiPlPXsKjCMVLe/eqWo1oiy0nUDKqO5pZLhUgKjHPeqrksuD0xyKhdvlxyAKycUjNpMJbnaQOcZqJnLPnr6YqPzVP3sgVGWK8qTgHNZcyixONloV5L15EG1cHOPm6j60xpGbqenpTBzcAZxnOc1FLIR34HWqlZ7Ihq5MzKiFupHpTgSRgjgioY5gwyAAO3NKJ8Nkg53Yrkle/Kkcs7otsiyQNGTgEc4qnKojxuGVH8NWz8yZI4qpcuwI3cJXLzOL1OaorRPJP2ibeK5+HWpx7S6LamRVycg55r4MkjWAMij5MkhS2eDX3/APHq4Sx8I3D4Iia3cNt7g1+f5UyRPv3GRjwv8R5r16KqTpLsfPxmoVXzCqoDBWByuMEHiul8NuLfUI9gJlDAsVPX2IrBWEvKqYwWYKPm7npmtG2jFrqxSU/vo5lUiM4APrWVWlLl33O2FRJn0d8K7+a61TULGdRslTehd/mGB0219c+GtAPxH/Zb8U2SKkl5p3RCedpGM4r4y+GdyLfxZps6uCWDRS8jOe1fev7H+ntqOq+L9BuMpaahaFSp/n+tdeDp2p2R5mPTUkz8nIrZ9NvxGYFSaCR4XR1+YkHHJqS2KC5YbTuQF+vY9q9r/aM+FF38N/ihrlrNCVCXxDB8bSGHBH4V4jbrvuXmQbTG2OOgxXJi6HvOTPTy6aqR5Opr6fMFjkbazQHG0Yyd9QQ/6M+TlpFO5VJwa0dCYT3YiAdmJDAZwM1HfJEiSF+DGTkgZOc9K8WS5Umj6WHuPlKyfvTvly3O5ieaLe6EnzODGSc8jt61N4feOe4ljmysflkFs9G7GpLe0eC+eOQLMsZ++WwT9K55Nap7nVb3bo3bOXzYQM7l6g9K6Tw9ZSXsN6uwMqQO0YJ5ZvpXLWZywjGMn8M11XhSU298GjInm8l1K5wQCOcV5U48r5o6mM2+R23Me6tGVI2XgNR4dgura8nhfH2WTsSOvqKr6pNLHE0Q3qIs7kc4IxTbS7Sa9huVBYomNvvWt5Tp2sePUleS7nVFHtmkMjho5P4AcbvetvTRbyRAxS8qNp2npXNw3wvCsUpAKruTjvWz4ecx3ZhRUJDAvnrg+lccISSE2ue7O/8ADiE2vlyPLKYx8rueua3bexlG11HO7JA7VnaQpWaNQF2NwSe31Fd5YaeDOu7BycELXbh5yTsc9SHNPTY83+KmqvZaVZW8VxsExDOAR1FcTpWoGO8E0h3bgVyST+NbfxZtVHiqeFsGNAUQHsa53QIj0BLtsOUboMV+p5fSjHC8z6ni1LczZ6l4ekmZ1EpUgDbnODg1618NopBfLjAWDKj1x1NeS6OHuXiZV2oMOoPTFeyfDi3xdrIvUqQxzn8K/J+L5qNKXKjroa2vud9I4d1ZQPm6DpVq2bySxODjsapPtWVSeV6rz0q7bcS5z+fSvzXIE/bK50V3dNFXxS4j8P3zkZCxEYX1x6185+F3D3aSsVZhJjBXODur6C8bSGHwzqADBiIyWIrwbwGiz38bbMJvzyOvPWv6My9t0rnzNSOp7eJF2KVAAI6VzniyR30+5lGFVVwQR19MVulgWYAAjOc+lc149ONOIJAGVGBQ1eTYRsUvhyzG6lXaOFye9em6VKOueMHpXnHw6Z86g4wCuApxXoWnnZjIOOhIFfmWYNzx1j1qCvBo574jDzRpfzHY0uME1Lb5VYwRkbQOKq+Ow9xeaeiA/eLey1bhDmUOoJRQOlRmetOB2YSNpNI1oAFwc455FbumRbstywPUelYVsC+eO1dNpaYxg46dDXzsI3djtlpoaEUWcrg46mqt9vhhkYH7oJ+laqxBlJJKnoBmsbxDJssLhlBYhSOK9qrHlpqKOSOsrI5aylMsxbdmTdyOnWumsCUKljhSfmHWuLsWBBwdxFdfphEzIu3cFwRurkox/eWOyppE3J2XaAOc9O2Kw7kZcg8+tbkzMoY7QRjv2rn76UiUttxngn1rszFN0kclBOUtCKGRSQcFT0OTya1LVlyOMD+9nvWNEQWJ5B6Y9K1bYqU4BY+1c+WxUWk2dNeJduW2Qjdkse4NcR4snzsJfb0AHqc11907NHhW+fOM56Vw/ivb5wTJcj+IjHNfQ4u8UkcdFHM30rCQO5G0ZAz6YryzTWP9uTN/BvJyB0+teh6yxMTBjjAzkdq820GdJNXkVGLAs3411UoOWHcrGaX79NkOrTGbU5MHf82favI/iNciHxNI5RTIAAVk9K9Zv22XsagbdzFhnnjNeNfE12XxheiWUOjIApC5wR70YSn7976WIxKfK/U5m712SDzXSQx7ecq3A/CtDwZ4qnN6jGTecqzLnGFz3PvXn3iO9WMNCsx8wDLrjIIPfNJ4U1kWEsShWkLDZlhlQB3NfQUMK5Lnvp2PMTjHU+0NG1dr60gkUFQvGMcVvyQLqVjPFJ1dT90968f+GfiP+0bWKNugBGFPy8d69Q0W98tVG/cCTn3rzMTQ5G0j36Ci4p9D5X+LXhpvBniKKIrJ5E6tKs2D+IBrh4dWVoTMXDsF3YAxnmvr743+DE8YeFVeKzmla1RpAydh3r4qvbZ7OYxKzo4J+UpjaPSvSoU4YmimviW5wVatTD1Glszdt78FZCZGiib94FVc896k+2JKm7BIZTtzxj3rk5S6hpDLliMHaeD+FLBezoWeOZgAMIrDIFOWCaa11NIY1p7XOxa4TZGJJDuB54x29KFlETfIV/HuK5UalOoLlyJMDIc5zU8ersCGc5Uc5HX6VlPBVFG5ssZGXxHVm6KumGCFfvDH3qsx6pJA6H5lQrtbb1+lcsmqhFXzeVkOSxb7g9TVu21WEOSWWT5yNu4/d/vVzSoTStY6IYmElY6a31yeJEGdzLnDkkbfTitS08Z3kCRMZ0lVCW3MO9ceLosWijdRNjKh+jLT1u4SiNCwPOwqByp78VyKDt7y0OjljUWjPRLL4kX6kmLbgfed5MfL3/8A1Vs6f8VJjJsFz+7kPKnPb0ryHzFCjcwYEk5NXA7wuZQxMSLxgjimppaWBQij3jT/AIvO9wjC4ha2VOVJ5yPrXTad8Vy7syXLxZXO0HFfL5vWcFZH/cBQ8ZCBfm9zUyahKZXIum2uMDnIpOKk7iVKx9e6X8Wy0UGJdmVZlV3GSO/1rqbL4m2N6i+ZIBxkmPBI+tfFFprVwhYKkzbV8tJs/IvHWte08aXtmkK5XYE+Yqcs5FXFRfxIzdNpXTPtY+LtOuPLjaeNd2cE9WrI1HXLGWP5JSrE8KeK+WLL4huk2PtbRSlQFLDIXPUVcj+I28AJI+XJUO5yQRWMo63TZkotqz6nd/EvX4rS2Myz+UYztRF43Z78eleI3PxF1GxumX7Xkgk5JNaviPxD/a0+4SyGQJtznjHcYrkJrKN7do3UyZ6sfvHn1rspYmNOy6o5Z5dKo7pnaaZ8fNb0+0WD7XGwU8HYelFeeS6RJHIwSRgucgUV2/Wqf8qM/wCyqvc07QRSpLlSSAcHGTmoEEccyE4XHAz61LI7RQh7djG7HGRUUtsDHE8hzJ95ue4r7mMudXbsfGVFaShEu308IlSS2U+Y2d7Z4HvVWO4ZchxuLNu3E1GcThgpAwOlMKx2k4Ej5LKQAO1KUeVpp3RUpzbshscpklYSuwTPVTwKhcEb7dSG2nIaM4JqRolBKK/sGz1NLKPs8eOVlPXI5JquZKdkNOSTW4y3tDLEuCUD8bjUJlYSyWxPnjOMFcEY9KkRnk4LNgD7n900lvE8FyjuxYq+7OcnB9aqWt9RRW0ojXluUSZVG1SNxOecegoMH2pI444224yfXPWnalP+4k8psMDkYPXmi2nYNucs5PPXkVlCm+XR2LdV81rDRJvj2lCGHZj096sQLiEoeBk/MvU+1Q3Ra4dBDHvYMCwX9RUtr99zOhRQ2Uwe31qX8VpMykpP3rAECyMQR02giku4lWFWLsSoxgCnsRDISBvRjlc9vrUZv0eNkicK46xk5NKCb2ZvFwna5CYcxkNJ8zdFzUTZTBUjKErgjrU8QEhJL5IQswxnGOlVpi0syP8AfAXbgcY96G3flFJRi7kkbmKNhjdwSAT8tOhmUlcDaxH5H2pQSVK4zgYI96QLtQhwB2GO9Qk1LQFPowNzLO7hkx05I64pfOnhgYRkJkk4XrS20TtN5e3HU9egpgDLJKpPDDauTgmtX7tk9y6tNJJxYyJIwjFty5AJbbnmhJo1OZBnaDsIXr9RV+dgsCiQhmCgbQfmwO1UklSC4cDmI8E9TirtF621OOSl3EA8x2IQjaPmYcAZ6YqTO6NFxv2cCia4C2+5SGCDPHGT71FDEUi3hsnGWweBmsopJlpza5WiSHcMspBKZ+QH5ifTFQq6SugKYAOTk9DSRO0l1IyAFiRuwfu0s0oiOSu1iDkqciqkuWWjN/d5UTSQuEkYYPqc8Ee1DshRVKgLjknv9ar3FyHssb1TupY/eNK6ACIZLgr83eso+pNTe8UMeQW0Y83EsUg6xjPfvUt0xuLiKVmYAR4B9/pVUW8MCqpEvQ4+bhakWVZbceYpiAbPB5PvW2riipz91JMVbxz5iKGCj5SfU0s0XlnfjzWA+YHg89qLUmUTMVBZTuwvGc06KeacIAoO4ksSucY6Vi25vlSNYRXxSGyfJEJFGzjJVhnGKit5UfcT0wMDvUMFuyXLR7pDHPkMO4PXg1bt5zFLHKASi8GMDJxTlFrYlckrtlZ5FTPmq4VTw6nC/jS3TC4bDMDvBHrUrqbuIIQBvORx1PpVV2EBZJ4CXVu3JFRBK+4pvRaE28fZzmMblTg/xMe1RQiKWEtJlBncQ/du+akdkIjCP855XtkVAkhlUluVBOSaqT6IuXurUmt28tCvlgKM8qeV9CaY93LKi+WWjAOSmeT9aVnaViiAbXGSwODxUEgkkkbKbXbnr2pt3WpzrmT5i0hLFTI22CRDkDnmo7C4At3zGFAzja3JPTkUy2CMxQDBGQGJyAfWo4HjhwTnMuTu7cVEWknc61KMo2bJbf8AeQAggKeBmmMoZAM9eMDtU658pNwXGTgL0pDCWwSvAO4cdfasm7IqK5VZAyvbR25jZc7CD82f0p08e5gSSynkKOme9FjA1ohMgVndmYIRyvtWi9o720TEqBn5TnH1rgdblnZvQ6acXYg0+3QzyOMkLxtx0z3ramkT7GqJ5Um1s5P61n2kmx5BEoL4Kliat6dEk0Z3yHg4wB1NfO42DqT5lsfSYdqMVY1NJiCl5NixKQfuHNSysybQGBZjz7VVSQJ8gAUnrTjcgsqttGOynqa+dqQfNex9LRlaKbNWwT94oDZI6E1r6g32ayBCF2Y4wOeO9Q6FbCZTIyDy88Fh0NV9du/tNysIQp5JKkg+lczpuybOpO5lXJV1Dqo+Uj8axdRffO3lTFWAy2F+4T2rUkl3b0HQd8VjXXmc8BVb5iwGOPf1rporU1cY21ZlXEA3zOzbtxHzcg/WpUk85cxZJXpkc/WnFmztikOcZ34qIs4ceYc8dRxXpXbRytO5p28pmCs4Zy3U9jjvUdy/77cR82B8p54pI0lWFSroqFeFzyailkfywpRi4GAwHvWCXvXR0XbSuXJrxX00McK0Y2bcdeapoJXlHln5jn5R0NJE5ljdOOe7dqrXFwVXbHIY5WGRs71tGN2Y1J22NuLUftmkZkwZUYxsAM7SOadpemjUS6tKUmC7kBHOO+KztNgeKNgzBgW3lvUmtfTfKi3zNK0Uo+Uc1unyybSM3bl1MrUNOaVzH5vzqTh+gYCsZHdI8F3WbdyPauz1CzUSRlXDg/MCBke/NYuqWiXCAqvMf3mU4bHpivRp2Zxym42SRU02JZChmbazNjDDr75qfVbPbOLcrvfHyyMOFNJaWpgti7M2VIcKGyw9OK2UdrqEGZTIwHJYVhVp8s1JnTBdWZB0a6e3WZEOEX5ypyWHpVdY4VuykZkNufmBPKj1FdLbXZsh5ABeBQQBnHJ71Se0khu3jcBbd8bPx6jFKHLd2CbjKzL9rplnqETCdhJAPvKn9a5XXNJNsoi3B4mG5Yl42qTXf6DprwedFMzyWpwSqrwo+tcr4kgW1ml8o7oGJiUu2WUdua6NrRuc3NeVkc/Zx7QAuWJBVeeRUeteXNLasscysM5JPUD0qXTIIPOUxh/MQ5LDqeemK0tetFGiyYDG6jmDgjjC17FKUXblPDxq1OSu0S5hDeS5VSVDA4OKw4HIuGt3Zgh6ENndXWrbrHZysyyKcg+YeR78VzVxao8cKx43KWJkU4JyeDXW5I8J/Fcdp0i293tnQ7XGCp/rXqfg/UI4pHkUiN1QJhcjHpzXk0EfmFy0jSEEqexyPevSfDs8PkKhDeWpGXJzvyP6V4eOgtGnufRYCevLJH1d4Iuhd6HbtvdQEBYH5sn2rr7eQAgDPPTFeZfCyUGyNqXJKJhAep9K9LhgKzLjt3rwU1F2TPpIo2opNqgqtXYnbHzAgjqKoQnA+Wp0ldD8/cdTXRFW1saxVy2Lgo+MZzU8T5f+lVYZSBtzx2q3FJg5YBhjGKtp3Nm7aFuNhnFTpHjB4z7VTVxnJOKsxknvwKrXRGqWlmTgFDnJGe3tUijj1FQxNvcg84qzGVVO+49iKcbN69B6ospJvCnpjtTrna6gk4PoKgAOODTyu4Lk10xfUzdk7jVCiYMB2rTgRQAVcse4Ixis+LCOBnHPpnNTJMyMcHGOK35eqHO7SJJ3O885x6Utu8fdSz5xz0A9ajDKF2hRknP41NDbFzxgEnv2pxu9ERsWrK2jWRjjqTnB61bit1VyXZsdiDVOOGS0LbWwc4zSrdFovmznPcd66Yu6sYtXZbmHlxHBJOODTE80RLuTAxyc5zTFDrGpJDj1WpVumkj2bQQDyM5zVp2iTYjaUALtPIPHsaYyFxuJ5J5PerO0MN2F3HsB0pGt8QNjPm9ueKd1JLQpO2iKISQyAgnA7k1bSMupyR6nPemiNosOeR0I9KtQLbzB8vgqucf4Vum3HsJtWKDRq8YPl8jPJ4/GmmcZjKqAV446n1OauS2oMYBY+SfvYOGqoLFgd7KYkb7ofqPrXK+fcSmnoxLp45YVBQBlbdkHmqEZndyFAJ7Ad6uSxGNzG2CevBzmnRW6M4KllA5Oate+rs3UoxiQKkilW+6x+8OuKjeZ2kGT8oJ/Cr0zw87uO2F5qhLcoJirIU3ZzjpjtWE4ORmpJly2uCmd43AjpVe6cFnI+U+h703+LrhAOlQ30iMjFhgbeWJrllGSdjml8WhjX9yQ+RyO+4/yrNuJMgHI5qS6G912n5Rnj1qlI+1sEcetKPLLfc2WuxNvwMd8ZqOVQQAeB1qTzQigZyD7VE0h8wZ5BGAKctNh2dxlxEShGMZ4471asIvLEao21gc5HNOGXABwB60kEm2bbwB0OR0rGWm6GtTWjkEjEuenc1IhCsdvQms4z5I3dzxWlafdGeax5m9zSKs7E+0swI4IrRtY2BRnVgG79qpwqZG4JGDVkzPAQA5U9hTprld2U3rZGkj+TwASO5qcPtG8ctVBpNyLznI57c1e0wY+dnyRkbMdRXbF83Qxa6scJHnYkryO3WoBENxkHDL2HetWO082E7ZQHXpHjlqqzQiOM5YIemDyPzrVQutBKXQy5pTGTjOewqN71GRl2EMDgU5mUgLwQxwDUFxamRTtyCB1zWThZ6HQoxdrlWW4AkPfNQSO3OOM8Z9KkNuyMQwyR71HIjAEY/Kr5UtwlFLQrSZKYP51VnhXYccnHIqyJAQR0PvUUsYfO0jNF+d6dDlad9TMeANnjFVZYjjjgCta4iEa5xlickj0qtMhxnr2o54vTqUn2KsSbUByM1Lk7cCmCM7hjp61bRShyRx71o2nFO47W3KMsZYYzg1GVDIQp+tXZI8j5j34UVE6BQcDB9auPK1dsiWpTiRWfng8jPpW7YTiTg/KUAB9656VjE5X1JzWnp5ESlwQcgZPpXYmrXOCbaZ0UMoGQelOlyDwflNVreUMATk1OV43dMVyyd03ubQkuo+IMGyDirkN5KFC8bQcn1NZom2njrUkMhB3L/OppzsvM6tJamoWWXaPLxIed471PCUjky4OfTNZy3nPGARzk80S34mzhSpHAOaTdvUpJs2y0aTfKzDPTnini5d12kjH061iRXDMAztk9BU66gkYCswGM8jmpT5WJw6lmW48iby9uQTnr0q6JY3BJG4e55rGZk3DoSfmDCpYka6kEa/eIz1rsm7WQ3FctzThvVXd5nCdvao5rkGRfLyMjJJqkIDsIyQD2Jogj8sSblznuf6Upy0tsZ8sVqX4LgyRsrD5gOGz3pBKXUo3bj61Ba7xNs274mHKk4Az3pZJsOUIwEJAqFsmjPZkoAgA2jLn7o7VTd2iwFTa7Hg46VIHBbkZbsaH3SA8gdsg9KTXK+ZBazuxLiLyQoZtzkZP1qpOSUIPCY54qdZPtIcFgrIOCe5qERZVgTlFBxk8+9XFt+8WnYzlmG7dk/hUsk6hDjFIyRxqQOAefcVTkHB2tnjNU5aaGzsyykgIyc5PWoriYLxn3NVoy68sxOO1MvJSmwYIYjOfWuZEW1HzsirkMM+nrUXnK2AOMdaiJDLk4zUTsV9ieazUE9GZyfKLczqHyFAYdxVSWYu5JHHfFJMynJByR2NVmkZj12kVai3G1yVboKJ90xCt8uenvV2IYAIbGOp96zYziZSBkHqQODWnGu4cHBrmlHke5yVKnQvw/MmPT1qvNCo9vWrNuQyDK7WHWm3MQlPHbtXnyeupyzdzyf8AaFtWuvhdqQChkiiY7icGvz/jwFiVFGQOCTk1+lfxFsU1LwdeWz7ZYWjeN1xnqDz+FfmxeWL2+o3NopDeXK0att24APHNe5hveo3ieBJr2zizoPh3okWt+KreK+meO1t0kuHGQA21SR/SsezvJbi7N2rqXeQs6uOCAeMVd0HVJdLNxcq4RmiaA57A8Hms6yWVYiGILiUkE8/Ie1XL3qenQ6oU5KfMz1zwtMI4rS4V0wk6Su6nnr2Nfo3+y/4uttC+IVp9pAjt9RtlgjkY4+YjjNfnF8PLZdR0S9iMIXyIxtcHnIOelfVPg3VWfwh4f1qOSVZbbHJOCGQ1eDaV4oyx8OaKdrMi/wCCo0UWm/Fm2dEA+0WsMjY4+fnmviTyJLNggdJ3b77A8Y7CvvD/AIKc6a+r6N4K8YRxM/27T0+YjkNx/jXwKjl4Wn3ZDMVMeMNkVnjk5JdhZW7Xa3Oi8Fx/avFVkjo7eZMiOF+6Oad4mzby3CpFtgS6lRiOgAbiqfhe6uNO1yxu4GGYZBIVc4VsdQRVrxtfRzXgMIaNZFadowMJvZiTzXmqEKlOy3R7rlP2itsZMMoAkCS+XnaWOOordghkvYUZWDzIwG3GCy461zMSoLmJHAVRkSuOcD2rpbG4kSQOLjAVcDeu3NeTiYciVj1Kcm1qX4GwyHBPP3sdPrXVeHbloLmdo9rypGw3AfLgjrmues4TcCScYD/xIg4/CtGy2o/mMxjI/hVuPxryXOMHqbTipRdjM8SfJduGRJllwzHGM5qvoKSJcPEJFReduTjArQ1+NZGt5hzwQcnoF6VQ06zjF7HIg3sW8zcTg+4ruVVRo6dT56qpKombtuWjV125xyGJ711mhq10EnhRTg4Yg8kgVycaLLcOZBuXOQPSu08EWu+xlt9ir85JK/erzZJyh7prZSep22myOkkUjnLMwLKBXoFjeNbyJ5nJU56dq46yIgNq21cAry1dj47sWstFTV4ThYgCYwfvA9c1WEip1Ixehzzdr2PEvF11/afiLUG6qspYHOQTUGiwhbkZU7uQzZ7H0qtPIJdSudhXbI28Ads9q0dMtgtwmTyOSM9R6V+u0I8lDlPCjDmbbPQ/DcIMI80M5j+7k4A9K9k+G0flpJLjc8jZIA4Brx/QkISNQcoCWHqR7mvbPhqB5blSGwpzivx7jD+FJo7aHxJs6W5wjdAuOBgVc0+UOxyMkdjVa4KtNGADz1Y9qfCTbybx/D+tfnPD7vWVzqxCSTMf4k3zReFrz5B5ZUl9vBxjoa8Z8CCOS7tQAw3r/CehHNen/F6cjwXebBtL9dp9fWvMvh1LGdRtWTchCgbSM81/SGBjagj5ab949hiPmIDtCNjG7P61yHj5lj0/aFLO0gIx0rrt5TI64yOa43x/xbQLkkySc+2KJJNNlXsy38OkH2a+ZQY1G1WA9a77TgyJknJwQSP5VwXw/LQ6RKxy3nP83qSK76wjbDcYGM5r8pxOuPdtj06VuS5zfjHMOr6d8rKQuCccHJq1bABhhuSegOKq+M0A1/TGMgZZBwoPIq3CgM+RwOepxilma92Ftjuwd7yZr2g3KdykKeMd66zSITgADAAyMc5FctYxB36jOO56V2GjRr5aZ3Ag4z614tNcs1JnZOSNV1PUjGOqntXGeOLl7fSp12/fI53YwK7iYExnnHGfm7mvNPiXcN9mWNygZyPrXvTXNFHNG0pamDpLf3TlfU12WkONygKQVA59a4PSpDuGccfzrt9GZ1kXI+UnGDzXHQivaHXVtGJ0j7DD3JPGDxWFdguzZGCO1a8rMkbDq5XjnismRyNxPBHBxWuP96mjmw0febKsbEP7+9aNs3zsQxGf0rOGVBbGOauRuCBnIf0rLL4++mdGIehLeMDH6lfmFcP4lnP2gKJNyEbiO4NdfekeUMHGO3rXD+I7gGcgADbnqMZ/GvdxPxJoww0N7HK38haO44P3Gzn6V5v4TkC6uW4HDAj+orvdYuN3mnpuiOQfTFedeFWH9oo+AVw/Xrjmu9N+wcV1OVv9+rkl0d1/G8ijduwCoxxmvDvic8cPiq/R+duchD96vaZ083UIUJwS3GTXgHxL1ExeJNYWMxx3KgoGl5B9TWOXqbrOn0sZ4u0Yct+p55rF2kl6RGFJXgYXhgenNUILloJ+V2xjkqDyG9RUcl5MkkYLwyoIyAsXc+pqr9q2zhoshlGcGvvYQjTgkjx4ntPw08V/ZZY2DsyPyEJAb0Ne8aRqsUgjaJzuChmXPGK+Q/CGqxJfosg2CPhAx+Y5681774Q11EjgaRAhxtAVshq4MTTjJXa1PVwdaKXKz361njvtMaIj93IuCAeua+ZfjZ8J/wCz9fa7tpzBDNzhVO0nHSvdfD+tKsmxXwduQrDFWfG2nR65oEiuoZ0OQTzwe9fOqtUwsuaOiZ9FHD0cUlGZ8PT+Cbq1W4dQJZBz5a9/WqFzptyHKvblCMOV6YFez3lg1vdurphEYqDjnjsarCzimXcyqyMCCCOcdqSzWrBtyVz0Z5BSnFOnKx4u8RidVcAb/ukHIP40eV5HmBowpHBDV6xc+H7Ge3aN7ZAg4GzqPwrNu/A0N00CSlFQRZQjryehrvpZtB29poefU4fqR1izzUqyoIy6suemOfbmkLgAA7iwBA2nFdnc+BG8qeUS+WjLwoOGXHGazbjwfdxxq1vICDgLnrjua6o42hVlpI8aplOJpPY56CaSJxL5ruVOPnPI9hViPUXSS3Y7hhi0m0dz0Iq3N4fuoZ/LkOXGc4UnPpVN7G4gwHRjIW2gYxW3JRqaRaOOUa1HSzRbj1UxsxPMaHnHU56cVZg1FUZy7McsX21hTRmWCMnbsEhLHPPHvQvmyR5SQxqeQ3Y1P1KLjoyFialPY6iPUElKBzt+Vjx2GOv/ANarEd+jxp8yuSgJYcfhXIJK0cHlllYHJJHf2pIyUm8yNjGu3DRg5Ga5/qT5rSZ1Qx70UjsftjJGfk8xCT1bAB9aSKZYySJNhIIyTx+FcxHftCm0fLnGTnnNT/2lKrFgYjkdWbnHsKmeC5VeLGse5Ss1odQLoOUBCsCMbs1OZfLIVFYtjgjoK5S11VVljSUZgP33XhlPYipIdSjlij2Oy7pepbqfWuT6vJKzO36zTerOkN5sZ5GyNowFY8mo4bh0Tc8iyZY8qeMelZgvt5ljz5hBwuVyT6nNSLMpcKmARyQRwKwdLTY2hWjf3TX+1H+JcH60Vmi7fHeiub2czp9uy4sjYG1sjGNpPSoxuDD5gASflIqwJEJkWdDJkDa3QVC0ux0Zo8ITwp7H1r9QaTdoH5pWhaXMtxty7QREr9/PykdvrUq25ngOZVaReSzUyeRJsMA2Rzg0+zQsrTlgVHyZPNRLmpuzCMFJa7kUgBw2dpHII7H6UFVnmUySHdt4JH3jT5FVHaQDdt5GBkVErKZ/3IOxkzyMfNnrWiaet9SIQUW2+gx7mOzuXDqSwTgKOpqOzZrh/MyQX6q3FGo28uN6y5ycEEciooLeWe3S42nzI0Jz0odlG/Ua/eaRLd/HEkOzJOR1Uc0hjglOITKpIHJxgVETHKobeWl25YEdD7U60aSAkxkOeuGFPWUb9iE58zikSwkQPIXYkhQSE478U2a4jdY8ZUMSCD3PtTjaq0k0qF0iUBipbBOKWOeOS637CYmHLkfc4rF+8zR3krSQwxkmMGRwc4xjoKikgKzKTjP8TninNIzS5eX2G7j6U+4iDYLAZODjPSt5e6k7GKXK73FcAxERuc7cY7kVLBGkcS78KSMZNQKoYYY4J6Z71JHIiSsrneg7Z6Giymmy7N6rYSUBnO3k+1RFWZgFxkE5zVrfFE4kUAKecelRPKd5ZlCAAnHQ1MJWVmiZuMXvdieWIBHL5bYcYBP3veoZpZJZk2xrsB+cOfmH4U52MhLKcfL90nIBqC5SR7Zs4Er45B5rqbXLeWrOhSb3JyR5hYMd3p2HpSS7QOFURjHOOc96rylUKqrHkgZ7getTBPNiOTtjX5S/r/8Arrk5veXKSppL30Eiq8QSIfM3ViajjJTch5Pt0NKgKvGxQtuPAHTmg/KzqF2YboKHTu73LuktVuNCH5ZomKtGSCBwCf64qJJXMkhYgwNgqQOrd6sxylmK7SCg3KG71E0jSLhfl2jA2jGDRdN6oxc1DQUhW4cbowPlAGQD61Gdx3bWKAAkD1NTRpF5abT97qR3bvUMpKMMRGXLY3bsYrP3U9CXeasiF9yoGEi+YQC8bc4+lTTvFbtGCfMiYbicdPao5pt95bKo2MS2/H06U1/mtwsy5IG8AHqKqTbauOEYvqOtGWO4YbDJG2W8xemKjZ5GMfln92SwwhKnI9aYgXepaUhkbKx9qllmT7UTGHXHbHBJ605Nxeh0RnGMuUfI8sksSCYIxByTwBSXRVZFljAIPBUnn8qaoZ2R8AR4O8t2/Co96yxs6tlGbC8YIA6mq5ZMznFbiGePfFHvZGwcdgDUm9AkpcEsOC+7JxVMXKSR5X50VvLPGefWpLeDzLhI0uGckYKlMZFS6StdM2pSSi12J5IJJLbzFUEKeqnkDtUUcaRQksrjcoYgdBUyu3nHZvO0Y2g/ex2qWTVwkSvKgdA4Hlg5bHf61z6p2RLcZWT0KUVwkcmU2lj0FBSd96vGz5XAVjjn1rYj1TTpCUm0zELNuR92CPc0w3enzSuGjlVQvyljkZHSs3Jp7Gns7xte5lRQfYyigbX4yAMj86sw2M+4MzpEoY4UDqK0FvodgDIF3HOCKrxalbpcwvs+1J82MngH0xVczS2HyRVmKY4WfYgUBSSDjvUlxFHHBHMzhImITd3Ld8Umoal9rKiO1+yxqMMAO9U2tZ54yXQGEH5QX24PtWbu0dCs2XRqZhjIihilcdGkGSarNLLLG8kyx7FHCluAO9K2lTCEMJ8qRt2heQfSnRaaEJIXczgLgnj8q4KtSmndanXThaWhcsx5kCbCj9HCq2B+daNqggbMmNqgkr15PpWXLu02KMBBuHXA3DFXwfkLM25vvYUV85iaz5tUfR4eN42sOP74qwZtoP3FPWhJHmuVMabhnHB6U2AIYztLRqO5/pWhoGnvqV4PKRgudpIOB+VeW7ybkd8G4panWaZPHY6VK7OweJRuUnOSelYMqGaVmeVmycljx1rY1O2FnGY/vE4GR3xWD9oKs6OTJjJGBj8K4Jc97HqQvdO5AZFz98dz9awdQkEkrOzsF24257VsSywhjFtMcm0gen51gStvlaIqSdu4n+ldtCOtzqlJLYrs5c7lOwAfKT7+tSNuUptZi56jH8qZlQhZyFQdeMj8KW2CzkPvA2jI5wT7V2s5W9NTVVf9HB+XdjoP1qLD789PlyD6GpTGiWvLbCwyGPOKhYgrncScc4/pXKjohZxsyBWPlSF2WHGSzH+IVRm2SMzQzCcnGApxsNWyfMUoVzkchqquEiwm0gqdqbBwT3zXbSdtTlqxUEmzb0SN2jUzDL42gLz+JrSuEFvGA8u0OxUrjORXPW900NuDExjZTgpjOfU1u7HntjI8YYdOByPrWusveIi1JWsJbswieIylIskiM85FSwaRAI0uEJWWQYxIc/pVKK8VJCVCqAccdRWoz/a4Qyy+WQvyg92rSnONmpBOCizPHllWdQuT1Vev41pwBTCUiCnK5cHpUNzbBVt8YRiCdwGAfXmrujhTdCHyy/nAxg9cd6mcnLRDUG7O5Ts4hkJlSM7gf8alu7dlicu2GUZDL1H0oubLyrkIyhFByY2GDnpmrNuklzbXUiJhrZ9rITknPcVhZrVGkoRaNPw9K80kKIZZXdMkg4Xp3rK8Z6ZHczRACNnhUvsUdT710WkSxLLAisFABLleD0p3iqxSbTpdRUm3ZWCiRF5xjoa7KL5nyvdnBKNnc8htrUfbQkSEyk7gBxg10PiGwW8/1WfMmjDbuw29R+NZt+qvqAuNrsdwfAyuK6eQKulWt7Au5lbayHogIr2sLST1lujzcTGSi2jhLQlZEbHOCDGe59K5O8gaESMFIAPJHRWz93FehWOnrNqDznbOsRyI+hYnpXJa5p5j1i9WSJowz+Yqnt9K73CJ85Z85hwEspjKlWZskjrk+1d54Q837XLGVRY4U2bf7x9RXGxRLLk/f7E98/Wu58Jqv2V3LELHlUI6n6mvFx037NpI9jBRlzpnuHw3vC+plGu/KeQLtxwDx0r2e3b5VxJub6dK+afCmrJHfW5kyqZ+cHvjsK+htAmhmtInhkXbIu7buyR7V8rBOMveR9SmlsdPaSEAEHketXo5VcHeBz39Ky7c4watxMd5Ga9SKbjobq25ZVTuIU8DoTUoLoASTg8/Smwj5ge3v3qd+pGMDr1rWD5kbLVk1rl+Tk4q1DNt6k4+vNUrTAYkEjFWihx2BPena5rJrYsxzsOgz83T2q6jbulVIR5SdQWIwTUyZPI49qapshtouwEHGeB70sjqAcdajjfPB/WmuM8A8VsvdaJWr1FWUYznjpUqykKcdTVPYVOQPqTUqh1fGdwxgKO1dEYu+ps0raFmN/kG7k9zVuCYxoNxBzVBGwxzxUwYhR6VqopGTszQ+2cY25HqTTLi6VpECoV/ofWqrMCOevY00AykryAOpNaRjewo07PU0jI1qv3iVbJYD1pLVgz5ZtpI9agMn7rHLHOeafAgX5ia6LJqwpRs7mhEhLjkAepNQ3fmbyocqVOTnoamKRyIsjOu/wD2TTSiOPmbAPUk805RklZGOiZC0zB0AOT3Q9xUhuoWcBkKDqAOadcWsTMrxyFHUfnVZn8mMqsXmP1O3rSs2rSBtMuACVuCxA6ipZYHuI9/2kwxDgcZBNVpSZocZETYGfXNNjdWjbzNzSZJxnirUklYya10ImfyMFvnPqKgVmZzucqGJIHrUv28wA9CrcEEZqktzIlxvG0gZ+U9KmN3dIuKJ3uJITmIjcaqys6MfOxvbnBqPz/m65YdMdKRroKFwFYjuRnNYSulZAxDdMqkMAT7cCobqcSR4Y7V9OxpskuBkgZzyarXMmxfmOF9DWFu5LVzM1CVVQCPPmE847CqY+7zzVi6JlkHzARr0A6modnGSa5GlujopxSHZGz+lLGGfOWxjgYoSMMfmP4infL1XKgfrVRqxjbQ1kSwl5CSe1PwRMpbHXvTrf5lJ9OwqRo896JPm1MVvYfIokJyPm7VesYyybCctVOA7zg9R3rTs2UbufmxiuZJv4ilpsW4Y/LI7jvzmrHlebj2qKCJdxI4HpVmKEFuDjng/wBK0T6IvfUdHCybQw+Qjk+hrdtrO2NpHtQxSkbWCknd71UCq8ag9hyKu6ezTXUcIBA2kkk16FCOphUd9y22k5SOVY5QqLkMo5OPWqFw6lyJIxGefkPcetdB9kkPlASMykZcIePoBVWSySZGmmysitggevbiutwdtjhVXlepgy28DgbRg+npWfeWpgBIYlAeRXR3KHI8yOJdnXylwSfesqaPzEbYPlPUe9YTpOKsmdSm3ZmNIAV9c1BhWJXOCelWnX5yoByBmqxXlinDH3rJK7sypMyrhPLfI/OmBA/TtVq4RQSDnjg5FRRwhfu5pclnYG+5FNEWTpk1UEWSVbr1rWKqowx4Peo2iTkKfxNOVKKfNYlS1sZLwlCcYPoKmiiLqN3GOoqeW2Kso2tz1zUsUIA55NPsthuV0Z/lgOQVqOaMkHA4/lWiU2kkcGon4BBPzHJrPladyebuc9PAzOxxuHqBUtjHvXAY4B5xUl38qnkgE9qNKmPnPHhccBh6V1xmrWSOap3RuWrEqoc/SrrghttR28IjZQv3j/EelaC24kyf4R1NTFuOxmn1ZnSZTp0qOGTcCTx7GrFxGYjyPlxVd9ozjhveuWTalZHbTaaHeaSSBxiiMjnNRqNq7uv0qMyNn096bUm7s61bZGjGUHQAEUwsGkIAGMdaqxyFAxJycYH19aBKSAD19a6LxtsK1tbmgkijKjqP0pY7iWBhtYjHequJEVWxgeuOtTRGSR1OeQc1UZ20BtF8NNJGDK+G6qPb1p8F20CMrjex6A/zpFVxE8zOhAwDnr+FRJchS3yhiDg7hSqXauc90y5ExXMhYBscrjoKdJIDDuOBjrkdapGVZY23nb6kUslymAUO8GlGclAlxTHG4PJAzTVYhSQ2Mndj3qDL8AkY9qmZQig7eT39qE9bFOxI8isc9Tiq086D7vXuKZMR94H9agdtox2HTPWtHbm8hJ3HtJuT0qi8hdjgggdRnmpTMSCByKgK4OcY75olUjHRAm9gaUAEdvWq5QyEn0/lUshG4c1A8zglBwOuQc5qOt9gbsRmULJtJwPeqtzLt2sQfmPapHJZtxwMe3eoogCwDnqecVi04yu2ReyuxkuEBx1qk67kwPmIznFTzMQXReQCR1601JcdRj2FO/ZnNKXYijUqAQeB+lX4JDGV2KzseoHSqzpvjBGM+lWrSMoQc4I7Vz1ItqyOaerNW3P7vcRg9x708ldpAGD3PrUcTkgZpJW2Z4ryaicZWYNK2pzniwmTQr1ETAEZYnOK/OPxnG0PjHV0bIaCY7QDxtNfo/4kbdY3XAe2aLbJzyK/Pj4o6a+l+O9ZJXZFLLtjI6MmO9e9g3+7Z89Vj+/905gz+TZ+RwBKwbJHpT43w2Adh/iYDPFRuVeEDqqjFPt8rjyiU4wc+lObfK3c74aOx6l8IJ9s12dxkR4iGjIwcdmz/SvpT4WmJ/h88MZfMNw7MM5Xn0r5c+H1y8N9JKo+zeYoQRKOXPfNfQnwe1Qroer2yujeW+duOVzSw+Jhzcq3MsTBuDb3PZP2zETxV+xz4Q1Od2MljMYwd3p0zX5zCMRW9uxKiSQfOi9VNfod8UtWXxJ+yjqGiSQxmGz3XMbMPmJr86tNcPahwC2RnLdeK6cVJezujly6NpyRe0wyfb4wvJJ2FieQM1r+N7oT37IFcW6sobaOgxWRpk8gv7PABJyXUnGMGpvEMyx6hciLGJRz82RmvDbalY+mjJchUgmjZgvlq7FsBs4x6VuwHzDGjt04UZ+Y/WufsZVjKb0BZcbjnv8ASt+Jkd7faNm1iDzyR61yV7tnTSasdPaTFZxlmyy7PrV2JFM/zqvzcc9qp2ABuEdQTgbunar6jfMSQSRljg8gV4NRtNRZ03XLdGZfol9ZztDJtSBjlf7/ANKqaDfSRzo0sROxTho+Vx7VbdUs5JlkGFYEPGPvHPTFY+jIy3rKobao3IM/dGea9CHLKk77HzteXLVTO98qOYxuGK5HO4Yz9a6XwdPHb6k6o+9iu8lT1ri570XTQxgM8uRlm64Haus0V1tNTe5gCy25Xa4C42fjXByTjFtbGlSWl2eh2t9byFi8ikgZ+bsa7jxjqUcHgK6WQl0MSugXv+deKaZf+bfXdvkZK+YvOefSu38QeIU1D4ew20+AgYqzLyQK9fA4eblC/c4pSumzi7i3ti8BjQbWAbcwwQfStSyjjnRGjB3g/Nx0/GsSyKSWTIrb2iwFK8k+5rW05WwE3EMTjjiv0NRkla55+p6L4fDGCJ5MnZnK9Dt9K9m+HEDrp0w2eWWORz1WvF9CgdcIWy23azngV7b8P8pZsxwyhMZ9TX4txhJqnJRe51UNZo3LtiZ1KuNg6rjvVq2T92WwPmzmq0/+vAYZ46e9W4FxGC2Of4a+P4bherG5piXoedfF1mtfDNxbqu1WIZCRyfWuC8AWyPqUMhJ5IUKOCD616N8a1DeGACSDHIMZ6YPauF+HcIt9TQ/NIEbeEA4HFf0Tg7qjqfNT+J2PTZuWYk855rifiG5ZIcEsob5Rnmu9mQISQQX/ADFcF8RVYXNqo2pwW+X1rnrOzdwSW5teB0UaKUYl852tj7tdxpZK8EfKBjPt61xnglVXSWBznA612uloVxzgkZOR1r8vvfGSt3PWppezOb8VgSeKbLc6SLGo4TsDU8HM744GTge1M8TiM+JojjkIPujApbYjzjk49BXRmUY+61sduDWjN3TU3OO/t3ruNFUrGh3A84xXFaZhiMrnnqOtdxpKn5QVwvfPWvCTSkoo65+ZfvGWOE8ZJ5+leMfE28L6tHGuPk5PpmvZ9VKxxPtYFCMjHY18+eN9RWfXj8w3HPOc9K9bqkjmptcyJtJcTAA9cdDXb6G/mCIA52nqT1Fef6QxB3YGD0rttBmxPGMAhhzjtUU1yzsdlT3ldHYStvTgYAP6Vkyn5mVSRu7npV5nO0gcAcgeorPuWHAKgAHgVOOj+7Rjh01IgL/JgrjHvUqTFGG4qwI9eaqPOocAgke1SpKCq5GT79cVrgIqyZdddR1zICp6EDqSa4jxC5a4OSGIYgD0FdbeTLsYA8dx1rjtWYGds7TnnIFeliJe+mx0FZM4/XmKC+JOQsJUflXnfhMGO5H3QUDH5j1+ld3r5TyrxTIMBD8wGa4Hw2Q17I25WUqcYPI/CvZbUcM3Y4I/7xew5mJ1233EEpl9rHvmvmD4qX0b+KtYadmaTzmZGXoB6V9QpEZNbB2sCUIJb0r49+I8xk8WXkauRi4k3Y7j3pZQlWrSl2QY1JwV97nMJOYkBcquehA6A9OaJpZUZFLIW7FBUMjebC6LGQAMnzODQ8skkSK7rgpwHbGM96+1airNniOLasi/ZXssLh0bGw4OR19a9I8L+LIbMuWmGMD7pwEY+9eVW9lJuK7tsYUgqzZLDvW1pqyLEdq/ukwxVhkADv71zVKsLcxvRoVXKyR9E6J4zkYzJHdCTy1UBmb73rzXaR+PwYBG9yFUjaV2Z/WvnjS2YhXRiVK7c4xk/Sur095o4QrlgvZc8Gvl8RiKUrqx9rgsLUaUpKx0OuXIutQmkHy7nL/KcgistYyhLljIhzhMYA96jhV1Yr5wUNweOg71MGUfIoCqON3r7187UlfSJ9pSTUeVDAU83bjk+g4NLNHuUDG45yDnpUpjZMMi8/yFNWPb82Rv7A9TWM3Hl1NXFrUbCoVJdwDMVwAwpgtkkjCug2rg7RxippJgNpVMEnAb19akKtyUGMcsWPAHenTaSuhXvq0UZrNDPJFCq4C792OVqrcaJbyqjCGPf/Eccn3rSikILsPlLNk8YBHankl52DDOBWzxEkrXFOhRqfFFM5eTwha3ajJESIzNtRPvexrLm8BPOZFU+VGqELjvmu5lQMSiMFcjjPAz3puxwcgDYDtzu611RxdSMbqR5dXLsLU0cbHmNx4Mnt/I8yLcDHxjlh+FZs3hy9gjLCHBLYG4csB3r1+ZyJY5BkGPpt7+uaZPaIHBEYBBJ3H1PJ4raGb1Vozz6uQ0Ki5o6M8TazRDI5RxjO8kcKfSoIbUuIwi73RSOflBH417Rc6PbSrEuEB5bgc59CKzNV8IWt6Azx72bBK9MY9K9Khm8L2qI8ipw5NL92zywwyKgyuQ2Rxzj2qFFkCRgrtAyFOOtej3Hw9hkQGGIx5XIy/OfpWJqPg24t443yUiI+dZOSPpXfDF4estGeNUyXFUb6XOYgmlW7jkdwqrlQ2cUC+k8zcJmDYxvTkN9K1bnw7fQRw/ud7k5RcZ3LVG6tntSfMhZVRiBgYAI9K1jXo3tucLw+KpPmcXoOi1UBf313I0hOTx09qKq/ZT/wAttscndWPNFdHtKPYjnq9js/txml+fEaBfu5zT7q4BRYtu5WG4PSLEgXaUTAPUc8UwvBp8UckzsQxOxEG5VPvX0t0n7p8u4zlLcltZkWPLjLKNvPcVViul8tjFhXVtu0dD75pYXG5n80FVHI6ZzUceYMonzLMDID369Kbvu2VqrallJTDKfPZgerDH8PpSLNFDdlsM0TZC4ONtMuJGudRiYDDSLt68E0t0gtYwVw8u7LZ7VlKDuYynJ3jcS/JmVRjadwYNnJNSWzSW8iv8xUk4Gcj8qrwssyh3DL1+ZqmjgNxayK0hDLyNvGD2qnFrRlpcrTQxbiCNy80jLkkEIOM+tEbnaZYyHAOAG4phKx3KKBvcrhio4BqSV44ohlsMTjA71KTatfQ3nUskwmuvPuw5QhFxu8sj5fSn+bGJJd753kZz0HpTVVvs7gIO2QOrVMvlm22MPmXrkc57VctWk0YOpJogd2YOZVVgT95RyCPSmxSu0a723omQHxyT71Nbko8cfOw53Mw71HbxJJEd0hEiseUbAI9xWjajpYiMbv3holAZS4we2BUy24JLqMFySwbt6VGEWdS4ZiI2wfWlui0iou3GTncTzipmmndBzxS03LlxfJFCD5QDABSwGf0qioE0ikPvb36GnrL5ilMj6eoppGHBztI6DPQVUYXauQlGXxDZGDXIJISNc5VeCTRcBHYBHGz/AGj834VDNH5ayNkvO7/e6AA1NsQxAMSXUf8A66ynZPQ6pNwa5diKO5luYVQBVY5xuHOafPA/lkbhjhmb+99KWEo8isAQOR71HJc+ZtRBhUYrwen1pRWl2S0nJk0LO1uWVyqg7cHqKiUx24YyTKSemTUcStH5nI3uBlvYU3yFdj5ihyDkE+lNyvpcbTfvAzyyxq3lxs0fXBNJHNKCSyjJBPHT6VLM3lgCM7QcZUCn2w3yguu7uAOtOHu7oipO9o2KjN5w8tTtfGWRDjB9acIg8RDMyuByAcc0XE7LMwSJi45YgcBagneOEIPmLO28eoo5bq6LcLSVth6MIZ4ismZAchSeRUclwGm2udjkkkAcfhS28SyTSM6hy/Qtzg0X1wsbvtwgU4/HuaUpKFkaxgrOyC6UIxhBwcbt+PWgwmKNpC6SbRg7SS1PgeMANvMrEDkdqY9xEHKqhw/LFfX0qF72jRzz9z3kAmVWUku2RjPt6VHJKZHL4xxhU6/U04OI2/eRlFI4cn9MUy4micLscBip5FPyJjNySSJxEixxbVjMK/MwBw2exquJyZZHDBTkkc84pkGJYCjPnGcdqs2+22laGYJLIRxJt6A1abpuzR1r3U11HWzzXDF2dB5eRk8EikvrdSGlSMEKMlScHA6kVDK266DKmF2BePrUyPIk7FZDIrDBRhkD6Vzzabui7XsU7ohlSQNv6HywvSp0tw0CSKSVYdTUlnqGFeH7MvRsMG5J+lM80RW6oqOMZLIvGfWhs0VtkSR2zgsN5IboXOSv0qz5MaNtaBcLyJBxUSXkAhjlSFlc/wB7PyfhULtc3pVYpVA5LZ+XOayTbbuCikazw29yiM0iwqxy0Zbr75qF9RghlMcKicdSc5x9KprpqyvGZQ7yA/Nnpj0FSixFuNqx4w27eeg+lZOKV5MuKdwuLq6urhJI22qBtK54JHf2qxaQEzxhJWZFJB3HIz6VWcl0dPlP97d6d60rd4Laby42OeNhHII9K8qu7Qvb0PXoJRdmTz2YEQ3JyPRuMGoJkyiCMMjqQA3t9amtbl5ZSJFyxJ+U9qkhlhe68knBJIJHIzXzkpSfvM+ipqLV0SmIRKCwIUc8/wBK6jwrHaQeTNIrLIx3DcMY96wPsbNM5++hj2gDqK1Li5MNuiTI4YKNoU8gdq4ptNnbZK1xdZvnubmQliVRjswMcd6y/NSTrkE9sdaGeR2Z+eMU0TDac9RXPP3mehCCWxFNKlwECttCttFY12zQOEgHmAE7j15q7ejcyHAVgc5rOmdB5zMdhwSCP71dlGNipLdIrTK0FsV2Euw+VD355p0JjmZQYtkrL1JxgU9ZDO6s6kgoFzuzg+tRWu22xF5jSDzMAAcnmuzePmYSWyNjYQkQ3fuwMNUMx5yBg+3eppsKw2kkZwM81WuGJfDZA9q4lqzscdCN412A42szZJ61T1GJljV+EXdgc559au3qLJHGFkPJwwPGMelV7hLkW/mllMbNsOB93Fd1FXd2cdZq2gyzuFMZY7mzJ5ZAOCa3/DOoCC3uEaYYLkbZDlq5m1dop5jK6NIpU5Y4DemKu2pitb+aRSmcjaC3UmtJxt8Jy06nNuWWhVJ3JG0HOCO/vWjp0bG2fzFEyHhXJxgfSnCFhPGxdcNxx8wHerttpzSN50bqiAZMTcbz7GsornXvHfJ3RpqivYQwbQY4gdh781o6Np0iXdvNChLK4brtxUNuytbghcFBlogeg9M1vaDsuYomSPyBJIVXzTg5HtXdCmou5g5uDM7xRE0t9EWshBKx5w278TUEUIzOCdpZcEoOtdt4j0RvOE5liOMJsTqPc1hwaexmYKm9uQAB1rCUeb0Mvapv3upiWtjHHd27lPOUZz6/Wtq8tG1HT2tckw53sgOORVa4R7ZlYrk42qvToadZXkksBcoRscoQnU/Wpo2VTQ1nd0tNzifFGnLZeVLbsQrE71zkZ9ql06RV0dlhiLgcurHnnua1dbt5bvR7xo7cM8LhuVxkZ7Vz2mPBAZ1luGiMq7SrNge2K+hi/Zytfc8eonKFkUXeG11mbyYyV2jDDPDYrn9XhS4uTcuWB8vaRM3OfUV0McjxlZi+1Su1h1yKpX9nDdCJXibdnfHg5yPeumdWK1PDUHGW5zCWUsaLGFDM/vXoq+G5NF8NWtxDAdjIS/OcE9zWLpmjteeJ7KGKMu85OIzyAema9d+KGiw6F4FtoJd8Uzuq+V2YjrXFOCquN+p1Kt7J8x5p4bvGingXz0eaL96VfnIHpX034B1FdS8N2dyyASyluYxxxXyNo86Wl8WEixhQRhjnIJ6V9J/Ci9LaObaN2RF+ZcHOB3rxq9OCb5tz2sPW9pFM9atiGXB4q2i4XrgZrKsZ96gZ/GtOPKjnr2rnpSTep6qLSAlcg9Ohqwkgxg+lVVkCLtxuNWI5E2Dcfmrp91bGsZssRymMcqQOoGOaso5dGxjPaqYck9fzq1aptJPWtOlzZWsW4W+Ubjz3qYSBWye1QR8sSSCPyocqCTWy91cyJ5ky2sx2lu3rUqzKehrOLErwaRJWVgO3StopNXNlBbmkXznnmnb9vI4Iqr55RT05p6TBh610QVtBRvsTBmJwR+NSljtHFJGwKgkU5j5WMnPr7VG8tSdtCRBlck4FTZ2qKreYq4HAzUonAUjG7HA+taxabG2ywg3p8p/OpUUr1OADjHrVNJyjA4HHBqxHI0hyv3fWqgm3qZtvoW4Y0ZjubGBmrBMZCkMrYHIFY/kyG5KAZJPHNX57K5trfzDEUBOA2e9bRvLqYtJD7oEsC42jPy4qS3t2DFlJC4yT61VFwZY1J3DsQ3X60+O7aKN0Rm2sOT6VrG0kS1dWJ7nakQ+UYznzDx+FUjdRopAlD47d6XzUdVWWXcMfdVuTWe8W5jsG4ZxuI71HKl8IoqxJPdp5bZjBx0JPNUVmR1O+QrkU2WGRJGWQgnPTNRCMLkVg6ji7G6irXBWG44PAzg+1PjG7PPFMVQzDjpU5jPGBisop6yuYzlpoNYkKeMkVm387/JHhdg6nua13t38vIBwfesDVpHguFjIHIzk9656smtCab5mVXbLn09KsRICuT19KrxgM/PTrV6KLdjA4rmbio3Z6LVlcYIcLnsaURkqe57VY2YU9SR2NOhjwozU88WtjJ2GRxlFHH1qQrkdePSpwoIwATiozGynI6+lLmfQyk0x0Bw2M1ZhUK2c8mqUD5fJGDnmr6IS+eNo61mnZ3ZcbGpFgxjB5xz9asWMRWYNncBkFD/Oq9rxzjpVyCNl5BI9qvmu7DTtoTW5keVIwMAHJzWtA+2ZdpAbsTVKAgvx96rEAX7QVdSwX+IdK9Khe1zlm+h1unbo7OSQFZpojhih4FbFpYx6jbtcvau8hG5UVfvep/CuV0m9NkLqNG3QyY4A6V0fhvxW+lSNHDdsFIeQRsAVzjp7V6kZXSueJiKc94mVrHh9oVaaAOqFN5SQc475rk50LKkgUqCeOetdle695unXDy5iup5C2MZU+o9q5PUnjjKksPn52gcA1yVbOV4nRhXUStMxbwDgL6/NWfIAhzmrMzmOQ7nL7jis68lJlYDhBWUY3d2zvuiGY/N60xHIz6fSopp/7wx75qAXDeaAGwB70pKPNZMzm9LmljAyfzNRSY3ZNRm44wD9eagkvVXCFhk9BnrScXuiIyZZaQhcMwwOnPNRCULwKqpdJMrnOAuetUX1RM4UnJ9ayknI0VS+iRpTz5PJqrJcE5H9aoy3+4EZLH16CmGXcocnBHSqSa8y2/d1C8fKNngjkGrfhq3EwklzyeF9/rWNJI11OIowWcnHFdnpNmtjaxRKM7R8zf/Xrohywjc5py2L0cQj+UqBxmrUK4XAyM0sO3aBwT71a2KeensKy5nuiZFN4xg7vuk8gdzWZJbupA2kg9zXQMhkzsICjkg9aryAMflA2Dkis2tVKOrFGfKYMNvuBBkMJ7bhTWZZF2sQW9R0PvWtNbqZOGBTrzWfc2+WJwEA4+Wk3O12dEat3ZlbyVTnJNPAPVcZ9DTUVyoDYwKdnEiKG6DPNOPN8R0890SHzAQcgp3UmrMMwJJAqq7nzMNIrg9SKIbzcNu047kCraXNoRq0X/MDAAvw5wB60sjusZUjuec5qkkhdiB/DzUnnjeqk5YnBPpVPswWhKi5U7jSRxhVLKc4b9KcqJk5fcvSiQbFIB46irgltIOfUEk2g5GfamSztt5Y/TPSo943Yz83pUMimrdr2S0H6jmmJB5OM9KUuuMdfeqxyjA4yRg49aQS5YsOM9ql2ivMT00LKlcAbfyqCaUM2FwMdaUuVH1qvIfmJzg1g2lrJE3EuIwRnneKhYlRn+dONzzk8j1qtLJvzjp6VrGp7tiVe+o0zqOH+UjP0qsZUbLAjHrmpJPuHPPqKrGNWQAEAVlK8mTLVDlVgGJ6ZzgVHyze/pS7mAA3cZ6UrYB6fjS5Unr0ONpj4EYsQcjHIA5qeDCne7FP61XjBRSQ2DVtWJVSV59Kxm7LmMtmakDq0akjmnmQRghhx2PpUcCqyjPDdwO1SOADhuB615NRps0cUloc34giZreceWNjqQ57mvz++M7XA8f3NsZVWER7kx1wfWv0J1mXy96MfkIIB9sV8B/Hu2Sz+ISTbC0TRkNt9c8HFetgeZxakzxKi/enAJsTy4yfmY4/Kp7XORCfmyc57CqsBjVo0csWYkbj09uavWz5kCscYON/XBq6sm1sbQ5m9DsPB8pa+KlzFHGpcOeSfWvcfgzfZn1u324LRKUbOCa8F8KOY7x+pxCdzMOCM9hXsnwamAu9UZpMFCvGMnBrhoRbrbaHbUjam2z3DxPfm7+Dms2zExyrbkEL3B7Yr4KgkZLZEiAVowwdpOuAa+19cnH/CB6tDuLfuyS+eSK+LYtouLiRGEkU7EhZByvOK9CfM6bT2ueVg7Oqyxp0iGZJtvmhepA71HrTBD5YB3ckEjqT71b02ErE4VgzKd3TtWfrW9Y42DhUVSxBPzEnjivNV3UsfR3i1YRYXaEbk23BAO0HqM9RXURKJmQ7lIHyBvUgVz1ujbYCP3yeUARnkH2rdsoQiSMpwyY2gnFc2Ja2R2U0uWx0Nlc3SzCFX2xFBu28nArWw6qHUHOcYrJ0lnb5IQGcjOT3rchSWEuUwTsOd3r6V89U1krlbKxha8zW8sTsm+Vjud89R6VkWxMM7OsvlN0Kt6V0Wpxte2bQqxWQrliB93HXmsSdRDJBFHHuR+Fkk+8cDnNexSTdK0VoeFiH79upIl063KyRllX3POK66ykktrWWSJ2dWTLgPjIHTFcfaR+ffLAXA+Usx68etb8V2kViyxYkiCFTIWxxXPJSskYKd3qWtK1f7JOl2RsBPzE8nHpmupl1fz9AFmoLQvI0iyls5U/w1xtrGsliCih0OSFz/ADrY0+4lmsR5ioNn3UXoBX2GXKLtY5ai5o6HQ+HoUSIqW2ybsEMcfSt61j23cacEs2fTpWFpkssco3OrYAK56EexrobMvLcrwm/BOHPFe9VTTu+pyq7hZnfaExut3BIJGV7ivbfh8ok0XYeVRzx3IrxLRj/oyB0CMAASPavcfBCbdGDLhNwHfrX4bxdJ8kvU6cOldWNF1AuMjjse1XoNwB3DA9KoyEJMS3Ppg9quwSho+M7vU187wzG9RCxd0rnA/GtwnhNs5IMi7W9Sa434cSq98oP31UL6Z/Guq+OTBfCiJkjfIFHtz1ri/h/KVvhHGo3xpknua/oXCfwVc+de56zMecA8mvOfHDifVkiWU8L1b1rvmciHJJB7nvXm/jedv7b2ttIjTIA6muXEJcruWk0zuPCQP9jb9hwTgnPf2rsNPbKxqjHkjrya5LwsudLj2yAdCUPuK6mwALLuOBnnmvyhz/2tqPc9qMLwRi68AfEqqxBAU8mmWmRIxznb6nrRqYWTxDIoYlo0yG9RTo8Dr17A9K68cnaKkdeFTimdDp4DsMkpyOneu40qRRIuTt4+8a4bTk2lcsOOQCa7LS5VhkyTuXB49a8eOk02dM3dk/iHUPsVlLLvjQKp5YdfpXzPrd0JNWkDHcVJ+bPqa9x8d3pt9IZCSrHoTzx1r50uLlrjUZ5WUDc/QV6CcnqZQir3Ot0aYqjDdlSegPIru9AdsochkPXFebaNc7JEJIx7iu70GcrMhyfp2FdENZI3qRdtDu5pwUwcrgAACsm5ZlIfqeetaFwweLAOSeScVl3bg5XGeMVzY5vksLDqz0IQ4BA6nuTUm7L7icfQ1UDjeOwHalfLOueFHP1NdWXySsh1etya9uAsbhUUbhgMRyDXIaiSCwHJXt611U+5xjrXJ6pPidyPugc12YiSlNaF0dFY4nXJQYbpdu0spA44/OuN8PWYS4cE/OyYJAzXW6/cLJbXTFhjaThe2K880rWVj1XymACFcbt3NepVhOeGbgefTs61kb0NqD4lyrgyxwlSme3vXxX4tWSTxjq6OxUG6diuPf1r6X174kN4d8X3/lKrxmAqpPUnHavnt7YX7S3TMZvPmaX5xkg5rLK6ksNOUpbWR60cFPFSStojnGsRKeDswOmM5p6aRG+9ZlVm4UEdq6iGzhZwBuyOMAVL9mGGHlhlHDfUV7M8fde6z16WS095IwotAMe4lVOzldx+bFdPpujIFt9w3KPmcKMcHtT7PTUkYHJQY4BOa6KztlflAThcE9DXlVsTzq8mexSwVKgldEtrpqTDfEAUQDAYfMPxrUa1WOLIU4Tq55xT7OJwUBAWLbycYqe6IELJuGGxkfSvMjCTd1sdNoLSJkSyhJAoDSAH5io6VKkzAAKMjuDUyFZLny3xHuBLHpn0zUKxbFkVnJ38KRxjBqZQsryHa0tCRGlw2T8mfrTHVhKAx5/hwOlK4KIASM9SFp8A3kFuxH5Vy+646nSuZIlJWQBQVWRMHbt5I705wHTJwHX7qnqfpUSKUmZ+h2nDf0xSsGaMckEfxVnS1lo9AcXsCxqzvGf3j8fdPFDR/Mjbiq42gkcfnR5vlSM4AUMMYA70MWJWPqpOAucDNFWp71kh20GyRqq4x06exqPyVTBXhCcDB6nvVhQUl2H7w6/4UnnusuWEaHkLtFVF23JspKxA8bBV8zChv4R1A96YyPGyMGUdxv5AqUq7xLGCWcDd15JzRMFTcDtdWxkH1pJ26FRjbcgbzPNBMex3+YY5z/hQdxbDD5+uBU8ir93J3AcEmmeWcA45A5NaKaT1RtGNluQgo0gycH1z0pFEKqF8tZV54Y5zUksSb923aMfNUBAjYFvuMTgJzj8Khy/kM/ZykiGS0MEo25wR8u8g7R7elV5NLtZSoZd8WdxR13fN6irWyPfuJ+b9aTazE7cLwSD2rRSlCzvqYyw6atJGZ/wj2nbmM1s9w5JO/Hb0orQyy8EDNFa/WKvc5PqND+U4mRVD7Sudw4IP3W7Glt48wq8gLBgd56c0iQNLuPAbsueh96ZmWREHzBSd2euSO2K/aXO/Q/n6lKVR67ImtYLeTzFwwAGTmopAbTyhklMnaG60xlLTNN5pKsMbEHKmp7ryUt4MmZ8Nk8ZY/hUxVmmVVi4u8eo2WFQgchgAMgJ1z3qJW/eIjuWkK8EDikEjAIYi/lc/6zgirsFtA1sjsWeckkbR09qzqTcdGrkNOo9NGVBMHg2SI2c4wD970IpPMkXAEbqPVxy1MuS0d2jKvzRsA7dgO9XrgtNGxPK9cZ7VpG7V7GUV3lqUIpVikG8hHc4+lWrhoo0TPKt1AHzA+1RaZHgtHj9xsbcuerZ461HO5uniiC42klzn5gPas7ybujriktC3aXAmyoZd6feAqJbkSu3DRgZy5H6U8gwQhVj53bg/T86Y6NGXDMwc/Myg8c9MVUFd6nK5OU/IS7vYprcG2dg8YJwVyWpseTp8QY5ZAdy4+8TT94jjGwBpep3Dg0PtVBtLDcSSM9DWk4W0RU5StohlvJshIO7p19afPLH5kZGe+AxqFEG5fn9cqOtNmkifDLu3HnDDJX6Vmk3IzjzTVrE93MbvylCpGVTlovlP40MnkIhDNJEByx6k1XeWYg4AjHAAY9adcPLPbBAC2OB2ANVCyYp0+XQLgnIZAWj6Enrmms8hIAwY+OB3Pc5ogZreKUYLqy4+Y8Bu9Nhg8xNgye/H9KctHcuMdEr3HXVoohEm75eyDtTkuF+zDCjkDk9qgY+aFAIBUkHaelHQFB97oBnqapq8eXcdlGWg+Cd/LLTRorZIGD1HrUfmCKYl5B8+FULzj6inshaNUVRJnG4/3G7ikePy2TcBGWbb83euW1tzSTd1poTXOV2oSPMOcBf61Gk2CiMxV34LL/CfrSvbySlRGvmkHaDnpSTMLKEu3zrnY0foa2V1G5lyN6vYguLmWKeVkAZR8p/+vUcjiXyzI3LttHHC1IzOXJZB5ePm29CaHaKbCkhQp+UngE0krx0epopOMuZiJbBCFZlKcnJ4phgjYkZL7jg7vSpHVo0BZkMWPXNP2xkFnbHt/Eaxs09SpVHJWsRyvDbQx8qBkAmoGEc/7xVUwqTggYOf61NKuG37WCOOdw44phaLYZMhQvAU8bvcVpdJe7uR8W62GyXaRRxxufMQHdtPP1pfMMGQgbyW6LgE7fagTQxSKzI205BUDO7PrTkvFUqWhI2/dCHpSabY4b+ZEI4RuVg43fdPRh9RUckEsCLKvzSEkFlOSB7inSXEfmHaj7nJbOc4pblhFBGscbiabJYg46VMWy/fcrMSa1kRFLkkuM5x/Op0iVrZ4o3KSEAqd350RQkGBPLYBgGZ2bpUwt5N4QDHzADjqKWqRvze8iJbXypd5kAVcZYc4zUzWvmupkdVTdlXPH5VO6/2ezlGPnSJyrcjI71nzSyT2xe5uFfYpO0DgGs7t7ltpepehuo4EMcsodVzkJyCfrUMF3NPIYlRNpPpjAHTmqUNvFHMmQ8gCb2ZOFB6irKusyIHBjVlLKQc5IpOy1NL3LiNPdRLGFYSxEjJ4ypNW/7EvLvZtDeQeC+e2eeKyzfm1hjaJppgRhlYdB7Gq58TahbbDZ3pj4J2MMhTnpXJWqzUfcRvT5eZOWxuSaXcxo6pHI/l7mASPcT6VT04yTT/AL+18uPbwWO0k1e0bxx4j05kvbe7EQVN7FlB3n6V1Fr8R7nxHaS/2todnPIAAk8ShMg9elfOYqrXpt2jdHsUqVOpK6l95zQCxRkkYVhjJ6/nRo6r9sZmkAYKcZU4x9a07po7OAMYyrOMqFOdoqG3J8mN5M4JPPYj0rzPbXjZrc9mnFKSSZo2IkkkAj5bOBk9TVzWryPzVtgSrx43sR8p+hrPm1BbEKsaRE4yQzbWU1mQyvOzSySMyliFJ54rk9nyK7O6KvLU1UDPIUicEHqQetU4ozIWZ152noeAaVgI4DgFiDkgcVJdM0KKUUEMAfcVg99Op6kdLGfInmz5LDYRzz0xWT5oaUlBgZwrHoa1J8PA5GFI5B9DWTK6hYvl2gZAx0J9a7aWpnPRgJBs2bRuXIOOKi0+KR7gGM4HPbkfjRN5zxKVCkI2GYnk/SnWlvC8hdNxZSDnJGa62uWLZitHe5vy2ggRcSMxP5CoprdflBzh8DOeQaIpDMke47lBO4DrRdYR1RA4IGcnpmvOV76nbGTaKMiNJG0a7iRnqea1rO3MugXO3CiNCzGQclqw7pg12EZS0mCflPU10/hy4WbQdVWSJ9xyVx19xivToq0bnDWkkndHn1qBcTLMzGTC7CvoRWoFCTIIyrMPm2k9aznljlvnnjRotmCFzgY71bikWeSOREwocsAf4q65q+yPLoz0vLQ6uwiEyrcBGjCj5gehJrodFtLW4kjjlm3MWwEAIP4GsrSo2uNNluXi2o/yBVbKK1XtFP2O6imZj8rEZHbNccf3Mve3PWfvJM2Lq0tNJu/KbfIeW2lu1dHZf8TZYllX7K2Mq+MhfQ1j21vHeXD3EqhpJBjDdhVrSJ30C5l8qbasnBzznPatJ1r6syceZWW5s3EMxvF+0zeeBgKR0IFNcR/2l5cUylSu44HK+1MubozxSFQxYAY46/SobC0gS8K3RKMRk80lJyiY8i5ryMq+mQTbXDKIy20qMZzS6ddQMvlbdrknIXv702/uFunlRUaNASFLdcetV9NtTDOZRL8oGOOuPcVzxbU7X0O6CtH3TQLqsbxqchxyD2rmbbQohqBSZYZ45VILOOVPbFdQJgsgWGJBI3G9xkYrCvpsz+WYdpgl5kD/AHq+gpQjNWbPDrcydtmcxeaM1pcDZJuZW8vYBj6GruqaUfJ05/lDlWDEjuPcVa1WKO51C4a3fz2SRWAT+HitGRIrq2ZjvMdt2I9epqq8eaKUeh5ko+zd3uXvg/4aOp+LEm8v54o227ulb/7Sdnc2UejQfY5N3+t3SD7y+xrX/Z80hHku7lg0kpl2ouTkc1j/ALV2uPd+Nb2OSR4bfS7NUjjZuFcjkivQoQ5YpvoeLXm2z5y0S8kOrXZtrdJctu/e84H0r334R38tzqUETWG3cCzy+bheB0Ar5o8N3TCUPvaEyZV2BxzmvbvhxqNtb6hayRXn75T80ZJG3PrXj4yF5WaPpcuqpU0mfTdg8QH7oFVbnDHJrXt2IOc/nWFprjyxJhir4IbPH5Vs20uQdw+leHTi46tn0S1RbwcVYjX5QTjH61XjYvjLbR61MpzyDkV18ysWi3GCyKxHB6Vatx5ZJ3HBGOapJLu6HAHYVIspzjNdMVLl1Nkr6F5JQGOPmGamCeaeGwOuPT2qmgxyDipVUnnPArWMb9R2srkzSLAQCNzexpLe9WQlSNue1MByf8805okDblAB71snZ2RqmiSVhtznGOaIZdzhV4GOtRNlmAGRnqe1Pgi2nceBn1rS7Ulc0SSRfinYMo6svU06Wb5ixPPXOKrhthyPy/rUjHeOelKUt+5n1GJKZCWccA8e4qwbpAvDDOMDPaoY0wQ3QA9KhniZ/myAeTx710U7Pc2tsXHm8xcBuOtTW0m0HJOPTPBrn5EaSVBk5Hoa0YmkTAALH0reHumjppI24/KKbcYU9RV6W6kdFRZm8oKBt7VhCdsDnafSrRnKoFJwPSr15vI4Zw1ui7gFhzgDuelEsuQQCCo64FUftJcMshAVR0FQrekt8nQH86dla60I5HuyxiK1YM6lj1B74pbi+MzYiQpH23dT9agYx53EYPpSGUHOOBXOrxYk09xhQzEk/e7k0ySLaKfG5LYDZ4+7Tsl+DWTg+a7Jv2IoVzIABk1dihKsQR0pbeFQM4yx71cUr5e1l+bPXNZbHPUdypymQDjPBFc74oy1zExGVA259DXXERsNoXnrnNc54tsBcWDNGuDEN31NRVvJaE0klIwolHAPJzVyKQooAOPxrCtdRLxKW2q6nkA9CKspfZJO7J68V58ou9j0dTbSTOQfmFP8zjA6noKx0vRvALbT+VPe/VZPkbJ9RTjF2ZCmbMcoClR17098eWTu2nr9ay7bUUw29jkHrU/29JSVU7vrVRjJrUmpZ6oUjac+vatCBuOvHpWWshdWyRkk4ohutjDczY74NOcO7Jvc6u0m3NtAHTJNayZGGHUCuUsb75+DxW5FqB25jORnByelOC5hO72Ls0hjww+9ntUsWoeSqsVDgcEZ61lyXB3AsxYnkjFIj7lP8q6ouUVZdQcbrU1P7QzINyiJm4Aznir8WoyRIAArMPXpXOBCMMexyOatLd78qgJfGeelWpS6kSgrWRt3OptKMt1PbPArJubwOvT7vBOetV59QcIGOAuMe4rJursuzEE8DFNc21yIwSJLy6y7cEAdAKz5Z+pzUUkzOSWNVJH3SgDIP860UZJEzaQt1Lk9eD+dVTcFTuEgUA9DVe4k23Dc8L1qi83mEr2boTW0afWxyyaLE+sB5HPzKensaz7vVhuGBgr0Ipio84+YBNpPTvUMtqPMDc8Dp71XKorVgr9Bw1CWfccMo64otpW3HOSPX0qaCAzEIqlmq9baYwAyGGTkDrVRjGSujJuSKXnpyM5NPVbmUbFOQeee1dBH4fVSrOzM3onStS30mOKMqAQGOWbuKicYrRFqbasyhoWkG0BdyDJ1BFdHGFSLbjA/rUSx7UCgg/SrIAVRkED3rnnO7SSNUu46IfdOcnPIqQSHcc8YpiAAAEhW6gg80Bvm5JOOcetF0lZFt99h/wBo2thsrkfN706S3LOMMMencUxtjoCrHzAM4HWpIx9997PnHDdRXNe2xk0mEsKom3jJqjcQhevNaMzb1XnB5x7VFKqAhSTnGfmrXVLV7mHNZ3MOUj5lPA7Y/rVUXCBmycsDtya1p7dV3qRkHg+lZV3bgEBBt4qkklyrc6IS6sbIyR5Knr1zR9sZBkpnHYVXDeViNlyvqT1NBmUOMN83cGp1TSZsproX0uUKdDg84PWoxdLGSxzn3qobpXI6KfapJZFUJkZJ61qm07Dv0LMdyX5GOewpS7sw+bp2qLzIxgJ8r9SaUq0bkswJ9KHZvQaaW5MZdhz3/nTHnwMkY+tQGQlsUvmEfK67hjgn1qG5JaFOSQjzrbyDzHzu6CnPKjHI6egqvPg8kBvSkR2PG0e2Kj3uot1ckmZjjnAFRy8LljnPbNKS2BuHJ7U1iSpAOKu1l3HZNEBIjzkZX0zUYx85+bj7tPlWQruABPTFRSEkjnCAfdPrTpNdUZPR7kW7DckZqGSZUIBXIJ5qWTbj3+lVdp3HceKrVsiRIrfOQOh9acyEvjPFEWG4H50pRw2etRNpt2OdtrRCxYBw2efSrVsxRRuPPYmq6yjDCQYPariHykCnpXNK3K0JruaMbBlyo5qWU/uyGwWxx71Xtv3YBHIPWn3b+amACPQ15VSL0aEzE1iWTEkU0akbCVAGWAxXwh+0LFDF4+tvs8LlTFubLZAOetfdOoz5uMtnOxkAB5Y4r4N+Obh/iPNAquDDDg+a2cnPSvYwWibaPFqpuqjgy3mSLGzdG6g1OXDTqswdCp5ZRwaiTKLJICFYEAA1btt7OvmOZjkHPv6VdVuSvY9GkuVaHSeHiDd3DrDIp2fJ3BHvXrHwbYwXGsysNrbVKn3ryrRY54PMfzGidgSVHOMdq9j+DMEraRq85l3xPJlYSn8WOTmvNoqTnJpm1V+42zu9euHTwXfPv2+ZGR/vetfHcMeVmQBmCOyknsM19ceLhJF4KlSSXa8EW7an8WT0NfJIn/d3bRBlMshLhzx14xXrO0adu542EV60rl22byLcGD5j0yOlU7wwnUWU/vExzg9yORVwKEhEbKFBOABwM1Bc3ESDy8/Mj4OBjJ9c15cYvmufQ2srjLctDlUUxnom05JPYV1dhbv5Ku5zI33l6bfauWtJUMUs3+rZGwxYZ78V1WnLLEVfIbI+Y9sVxYpNHZRiu5r6eAkqr5mxm6e/tW1CJEt2Gd2TkkVmwxbXRztDAggj+lXYJHWO7cHjYQQT3Pevnppy1RpJdilqqg2c6g4ZxjJOPxrFXaFg3hio4Vj1z7VqT3BlQxtjaDn9KyI7hZrWBMESx7ty57E16eG9pyOzPnMVZT8y8IRbyC4K7ZRGQMdxUmiB5NEQOoAG7IPTBNQ3MjtFCoGE2BNh5JNW9MgQaZKq5bLkhQP0Fb3co3l0ZEVZ3S1LelxCKxygYkSE5I4K46VtaMgErDI2S9B16VlpPcf2dHBLMoCH5RjnHvV/w20ses5KOYRCwJUZGa+iwDT12ZhU02Opgh8mKGFnyVbuO1dFp8RaRCih9nJzWbJZi40+G+jYPltjEfwkdq1rCN/Kg64J7dT7GvfqT/d8xxU781nsd1o5UCPzGAOcllHT2r3Dwmy/2VE5TbgnPvmvD9FRkOdpLHqAfun6V7f4YBOkQgsDz19T3r8N4smqsbpnoYaK52i/IcSghQoIwfercb7gMZyB09qoKS8vvnpnpV6F9iEgkcEE968zhiF6iRji3aLPM/jo+fD9u0eWEcg3q3p7Vyvw5l/4mysADvXBUjOBXQfHd0TSLOFstJI4A7ce9c78M483sDLjcVYbW9B71+/4WKVBHzj0lY9JJYZUYyTnB715p4mO/wAUsxI2bgPoa9KumCCPedoXOT6V5drLLdeKXCyD74IY/wAq8jFtxpSaehstdz1Pw8Nuk2+fvsCSenSui0w5mAPzVh6ZHILSJDxsUBcnrW1alCrAEA4PPvX5fRSeIb8z2UrQsc7dXBPiG8KqVC/Ic/0q1AVL5cgE8CslZ2udZuSy/MpweMYrThyxxnpXdmCs0jtwcWoanQ2JDlcMPr7V1NlcZdgU3BeN1cdZkoUI455ArptPmA81jwdvCjk14abTOprS5ynxN1FE8xWLyeXESyr2PavBopmZuvzFs4zk5r074uamYkvnkOHcKEwcH3ryKGUlxx77s817CSVLmMOqO00WUuVwfeu+8OzKCCGzzyM15no86rIpwRjoCe1d/wCHpVZ4wsiqSRlRzn2NaU+9zR3S8j0KWVgmVYEYAK1RulDNhQADyT3q18/ljKhTjnHrVaVTtJJP0rmxzVkkaUYpO5nlSWOACQelToDld5APcUvlDBPIPX5e9KsZN0FAyMdQcc104KzSYqibTZDelUYqzbRiuJ1C6AuJtw+WNSw56mu115zBbvuGSPfpXld9qsM2pywNIrDYwJz14rpxEne9tCKct0cAfGMeo2OpM2xWVnQrGcn8q8en8VjT7mdGnVwQVDr1FYdr4umttW1+BJnYJPIoQfw84zWIsCXErlQ7B+TvPNfVqdOjh7T6pHNgsPVqVedC3+qyazesQMquSZc/dNV1VYwpUogVvoDVxtNkBZUjYxAfw88VBLAZF6KFHbvXgSlCXwn6VhouEErDdkSNuyq3AbjHIJPSnQw5Zi82JD8xjK8H8aavmFyYz8uMlT6VLAheRFBAGcktxRolud6Url6ytcwA/L97pW/a2xAQ56DoV71l6dDjeoXq2c10EKBsglhk5xnjNcclKbsuhhN3epbhXzE2Yw38Q7VBdIZiYxiLI5PU/lVoNkEZ2sR1rPaSRAHwHccEMelUqjhtujJJXInsgzc3BKDgIU+9j3qMxN5gIB2KOxzj2qYfceTJ8w4+XPH4U9GDxHjZIvVcc0nWlPSXUog8qXHysEz95iefwqXzN0iCPOwff8zgn6U5nC+WBHvVurA8Zp7Nt2OFVlzwRzXNJpKzVzWMddxVkdECKMHnHrSSS7IkWUHnPzDp+NOUbpAxOGpVhkkRiuGU5yD/AErNRindFttPcZhs5C5A6+1IIlJB5U9QeoqV4gj7pGYM3UD1oaQlvLRgzAZIPAUVej+ErdXaIdg3hd3zH06uaYqBGK455O3vUvJUgqpkH8Y6r7ild0CoeC6DAaoTtoRpF7Fee4CyYO3aqge4NN81XZRgIcc/hUjsjvI5TcxIzQFjdtygFufm7fjVtJ2Roo6FcyKN0j7iwGeBwcU9XDoCBhT156VKxwMFlAPHy1Bj5XAO3B2nPpWTfLLQXa4OAyk5+VR9496iTDEM5BXsF4/GmPMzlkifBf5RjkUSu1vtSWFlPI+XnPvVKL3Q0+4w4SVwBx0AHpSbnjkjJVVU5ABGfzoVSCeR7YolyV5Vmx1GcU9X0NlPQUq2flwo9HXmingJ/HHIG9N279aKXOybeR5/BceRE4ILqxzuTknHqaAJEWNyhKFuBnpSwyCURxnMangHHeowYlwm4yPu+btX7j7Rt3sfzNzqEn3Izchrg7E8s5OQo4GKsBzKFYEEjqO/1pWSGSPgGPPBx1x9aqkm1EYSQlslct29KbTdhqcZLltqPld9o2uWRgScdMVYtoU2lxcNEpGQ7jJBHoKI0kkgMhIcYJOzt9BVK38+R4wkioAx+Q8A59aco9AjfVvRklzOFIVI/McsDJ833x64qSUyfKUf910Ck81EziG5UcojFhuPQYqU3AdSkkaogGVcdc1LhbUwUJJ3YsbCORw24njBPb1pkkcBvZWRpFYABWTp64NSJE9yS4YqBxtX+tRFQkqfMVYdVbjJ7VKcrWNVVs2ooerz3JTzj8uDlk7e1Ml3206qSGZ1zuJycdqfNGIpEiViZ3HmcdMHtUM8jRuCxyANv0rNJp3Y+dWtbUfOMjO5cdSR60ryhdpQgq4IU9TTbqIqCCSAcFQe9PicCJE+VQOmV5Y10OSbD2jtqRwtKAp+UqM7ie1MjkaRxJtGOuVGAadLyjPsUdVI7GlZ/MiiUOpCtnaB2HY1nzODuluXF86u3YjWZJWKAeYTxuHG00ySQIyQR7/MII+foaSS6aCUosKsrNnjjA9ackhnkY4/exoSruf0FJpp6mVRQvZDnYQRIpYsFXnNMR28kGLO4L8o9aZHC12Ylmcq6DnIxzTsSY2oWBVSwIPb1qtFuOnELeMRKGJGM4IHBP0pk6tPtCgAbuQOCPei3t5JUmBOQMbHxnHrSuTG+1SzADksKvnsrdTSEeaXN2J1maJAuMAAfUVG8ouSqvh2UkA96bFbSyF2b541GeB61B9oe3ZSMttBHC4OaiNpfFuWnzX0LEhKNkHJT+EGo5t+YifmVx8wz+tN3u8JeMEg8lx7UohleNWDswYZxnp9KlpkwipXTHgkWjphjjofxqGNEuGz95Yjg5bAqXz44olSWVlCgrx97P0qOGFVkZmUeR5eVL8Et71MXyMcuWWi3HRxozDb84VjweVINCwFnyQEYZxnnNRWsCwRxru3Pu4IbOPSlVGczOrhmVirDb+dXeTerJppRXNLYVIkWVmYSJIBk5b5T6nFOwCS7MW/up2xSTRlljaRymQVBPA4qNv+Pd4ySzlcgk/dOaynqy5e9ezBpI2klkKlYxjAbsaYssZkOyT5iuQR1zTo4DOVjSIyOoJdVPBqKOwYufLIXZyVY/dq0lbfUxg+lh2BcRy7RiZcnJ4Bx1qezf7RGJJFaMkZVm4UfWo4jJggDDPktzkgetMWJ5ht8yQK4wVPp70KmzSpFy1gTS3IiuY41f5JMsQ/GPpUkz7UEbbnAJIVTzz71E1vGJYzLv3R8KF/iHvUlxB5Fu85cc+p5qHaxpBt/EtUMeBpIyVDebH98H+EURW6SJ+8YCEqM5bBHsRSvqMc8LtC5jc4J3D5m+tVZJVnjJJHzc57k+9ZyTatsCfvakpuRE42EBiu0jHGB61XF0wAd/UqNp4FMt1K45yHPKnuKktCSxJIjhYnYvXkU3Gxd3uyEmWZVyGjKk7jG2M09PLjCrLJhcEjI5zQm+4uSDweTgdzTktX+1YmUPIwIOP4VrOcU1Y6IXely9BOptlffOJipAQ4CEZrctttoEMb4QjG7qMVn21pujUltoHygMM8VpwwSRP0RIwOAT2r5vG1FzNRdz6DBpp3YLaTzmIFC0JPzOp5xWnbxQxzrA5G3kgN2FMskhRnkO4uVIUMe9Q36iGKRiFJbBAfp78143I5x5me3CUb+ZQ1OWNLuRgFJBwcHOauWloyQK5lUofmWPvWKogA3zMIwxOC3Uj0FbFjNG8RaLcUB+8x7+1YVk0ro6aLcp6lxZHC8gA/3RUF5xh1BLH0/lUqSiSREUDk9W7VFcypb7hIehOCo71xR3PXuralKdwwI37kIOcdazrhVESJNGMn7vzdas3U6KyxqU3HnJ4zVG9IKxjOfKOC4Pr2r0acXoYTaepFeM7RLtwuzoAe31rZ+y2uy2dUywQcBu9YdwAytHguOD9RW1bbDYAxtuQts+br+dbVG1Cxyr47lu0XzJn24iGT1/WluGOGBc4AwoJzn602KIxwpudSy5wq88Usp2FzsBB4ORXnfaPQVrGRJ8k4Icg+qkAitbR4zIl1HBNJHPKQhLHGF9BVCSNftfRCQMEsOKl0q6U3GZDwHPK161DmWyOGpFanKLIBqNxBniJ8IX/iPetKC7T7TK0jkxqQECjO3sariIPfyrLtjbeeV9ulWNLDyXW2CGNiJAWLHGa7uaPNzNHnJRcVE9OtLm3itbb7I4G9AGAHy5qo0eJ1Y48vd8wPSnQIhiVvK2qWABDfdNXpYSJV+XchIUpjGPevNqtylzNnpU1dW7GzAIVs5CsyTOMBRGc7arxr5jvhjuzzmqdjI+nGVUhQpIThxgZPpVtruJZUKbgG+/nt+Ncc6072aujpVO12bkAnt4UaXLBjwR0AqK8maK9wxypQkn19qUhhZ7jNIRjKoD8o/ClgMG8vKd+2M8dfmrop25dDklF3uU7NYGilbDRlmJzJxxiuesJpHnlXzkBU4Zwc7vpW95kkcYJDJbsDxIK5lHhjuZFRQWQkZ6D8KzqSlCXvKxvRvGJ0EjieSJofv8fMxwBjuKi11RHKrSqCzLu56ke9VmvB9nw5YAddnFR6xdx3d7bRZG0IFaRjgH2r08MudXucldKMrsNJsQdaix80UsJbA6Z7CtTS0jaG5c25RQvlFt2R19Ku2tv5lpPPEqBIkwPL7HsKs+FdJtntRBcSFw7lipbAJPvXq04xqSUGeDinHlcj3n9mX4fza1Naq1u/mSlp26hdqjPPp0r5h/aNna81jxTcrHlJLp4ky27JBxjB9K/Vj9mz4XWug/D2x1ASq11eWxCMhyERhjBPc1+WH7WFidNuNUt2KSBb+aMPGeHIYjOa950lTVkz45VpVKnLbRHznp8zOGiEYLpg5z/F64r1DwnrUFvdWzSors7ZkjdMc9K8nhhWS4hkXcscag7Q3Qg13/hfUJjKyQEecFY+ZMcg59TXhY+STSPqcBUslGx9d+F7pH0+1AlaYKoGVGAPaurt5AQCcD0ryv4Xao89mm6TMagI2W6vjmvTIHVjgMD9K+XhrNxex9Wa4kBUVJHKmCM7cdqrwOOnU1OYgTnHNdt7WSRtsripPtbj6VZDnKkcVUEewbh0pySbiM9q6YN25TaLVtDRilBHJp8dxjJz271RVwCc/pVhV3gY7dq0T0saa31LiuHzhtvenCVlUEgEZ5z6VVQFW2g1Y3BkC55raEbM1TSRZjkEmSBgVIjhcBu/eqUWUb72PrVpCCOTkVaTbuwdti6SGjX16YpikBsZzVf7TglMHNOZ1VeSc+opqz0RKdi8yfu89B61WmfaduOPWmfa3YKmfkGTgjnP1pWImUDPQ5rddi4vXUasODwc1MQ0SBiMnOMe1ObCDagOB3PWmM5AwT14rRy5UW53HxMJHB7irDRtJ95gB65qrAm1ep9c1ZSVWgIkHNWnre5FymbeR32A7hndz/jWhHE6xDjJUdqrrLOhdU2JGw4PenRCV0JZipz2PWndPqKUrrQtCMRxM7r93rmoXZXU44z/AHailuHO5Ms46kZ60sILOCRtpNaWZytW1JAqqPkGwn+LvU8UROASfrTvJjUYZvnHzdeKeVZfl59eawd42sZXZOsIHUHA7d6JBhgQDk8UkUrE7SM1Ouc8H5+1ZO263MZETQAFQxzkZPtVS8g3RupO6PvV9ztBLtluuQP0qF1EvIPHYHtWDVmOB514g8OTWz/aYVwjguVrDic7cqQG9zXqNzbblII3d8H1rHm8N2d0weSIq+Oi8Vycn7zmizujO6szi2kdpFJfJXgVUm1CSBiAxJ612EnhKIoASQqtxg8/jUEvhWBSzMWBZSpx/dreMHbUxaW5yE3igWcG+UY5wDjitDTvFlhctHtm2hjhg4wa0JPDW1TGIw6EAbWGaxrvwd5YZ4lCAHnHPNc01JSuthXS0Z0A1BJWPlSI0Y6kNwKkWYxAFm2gdK4hbGaMEIdue2euKltvE17ZKUukMgB2jA5x70e0u0mibO10d1b3rq4I+7WvZ3eWwWwT054rk9O1C2ureCUE+Y5IZCauxzGGcFT0OceldMWovQal0OtF2Q2dwJHrV6C9TaMHMh79q5cXyu7E5K/qaux3ax4YEH2qou2rKk0zc+0AM3Oc9TTllUEtkj2FYhuiQfm/Kov7RePK+netPaWWxle5sy3AkkKg546Vn3MjEkE8DNUhf78kkk98Uj3Rcn5cDPfvWq97VESbQTS+WCCcjsRVF5SzDHOc/hUksgPU4A7VU3h8qOuea6I8z32OKpPTQbIGEmxMNu+9SiwC8spYd609NsViRnJJJOSTVxo1dsBeT3rRy7aHPG73MF7UbQAuD0FImly8tIoxnA28muhFgD83Udxir1vZCNVYrgDnmslzSepvzcplaboy24JK7Sx5PetH7Ei8gY9FHpVxhgHGcH8alKqq7j2rWb5VoLluyGKIBVHSpfJByRx2pPMGeB1pxBySOT6ZrF33ZcI2HqqKBxhv51KwQxHqTjOKq/MxLbtuB3qWJz1zz6VCS3ZvbTQa5AGTwT75oLKAN2cDmoS2JjkrznAakeYSZI6D1q4wTXMPyLEc4H+rABz19ake4aNhu2lT/EOtUUHOVJyTn2qwZf3gOOnasbcrM3EsM4Uj160jOPvYGR61FNIPNQg7jg9uKhG/aVzn0yeTWbte/QyUU1djpXDnPO7piqdwDwNmfUelWnBUc9abKwR8OcMKHo00ErWsZ8tjk4KkkDIwKxZ7G4UNIFBxzjPSulaXf0dgfr1qqYX3BQpB689cVbatdmabizmizx5LIw2ttyaspdrKTn5TjvWhfxvKFR8gg9xmsaazlUk8c9QDWmiQ1Ud9TQWU7eoz9anz5rhi2xj2PFYkVwwwoDq3+0KmguTPLhyWz1PesrKT7HQpX2NORS0g25Kr94+v0pkUj7whOVHTNQ280qsV34UHAFOX95IQrAMDzmm4csdyk+jJ2VWzzwBRGPLGfXpVdWaPaxXAPUGn43FsdSc8VUZK1jXoSTzuuG2hxjkkVGH2/ewPamyO/l4Xlh61BtKZycn61HO9xJXJjKc4U4HpUMwEq43bT1+tRE4bPNDbj3+akpLch7EexHU5PPQmk+ygqTuzUir5KkMcknOKh8xDH8pOQTVuabId2JCrr8uAAO9WGlBX5Dz6VHBKpjO45bOMVJL+8C7VGRxx6VEoroc8nqNO1gd4ANTruAQZzg5xUAQMw6kjqKtqmdr7ccY61zyi0rotaO5ehJHzenamyyFkypGBSxv8nHI71XmjGMox68ivPqXdkTLVGXqJVY3TKruBO89RgV8F/HGSSHxn9sLIs8jFCUOcgHuPevuvWwyWty5CELESu49TXwR8V7xL3xzNGVxLFncp6fWvUwsfddzw539ukjlrhCrgiVdx+Zj2qa3Vkkf5mLuvGPXtioPlWd9yqUHIxzWtZIZ45JEyswwB24NRVbSPZp8rWhuaPHts/nIXe2ZGBznPU17n8N4BZ+FnZQzGU7UI/u+teMWFstyojiUF/uqg7k175pYaz0jT7ZSEaOEK4Xj5qww6cby6mOIknGzI/iJfyWPgrU3VRJ5S4KMOD75r5Yis44182SQsH3N5aHIBPSvavj3rrQ6NBpUZ3vcKrSFZMFcng14wsUsEO0IHCyD5iOSK2kpQil3OHCU7VHI1ra0hvNM1R2cLLDGjopP3j3xXOXspURyFArKPqCK154ntTMpYM5Xb83BA+lZV0v7kM7kDpgGsEnGR78kmtCWydCTJtQ5xuCdCewxXU2dvPE+2YgR7uBnOeK4+yWOJWVfkEuBtPUn1rrtMjliVE2fwli+/dmuXFpI0oO51Gm7nhhLEMgBAI/rWiHVBJE6AcZHfNZelyO1sCE3JGcdecVfeXcS+M4BIHpXzTUubQ6HbdGTqxj8uTKsRJhV44FY0MUmmSgGOIDbjJ/irpbyVJLNzM2HA/drjgt2FcrLKbgfNGzSp1XOK9bCOSTSR8xjJPn0Ra1jfLZo8BJdG+VUOCTXQafm3SJJhtZIsjb/ermrlw8lo8oMeBvC54/GuhSVrHbIXAGzBxyMGuqL+zJFUp31JoirrHuJEgY8kdR6Cr2mXhtLwshYh1Kthsf8A66yJbhrdVMilpCT8pGSv4ds1eiRbhkTlZGPKkYFepg7+0SkcdV72PVPBzpPpl9azMBFnfCvbzAOataMqzpEwbYFYkqTg59a5/wAPCRLXy1ZEBbcnzc9Oc1v6VH5ERMhOWfACfeFfRYizouKOdtqzR3ei2+NpLHfKerNgYr3Lw+qx6HbEAAAkjHP4V4xodqGNuo5RsksfpXtPh4BdEtlYBWRcle5r+e+I3d2fc9HD2b5kTxnfN0xnoBVlAvIkYDPHFVYxklgSuDkHvVuOMyDbnaa6OGE1Vsc+M0PHfjveFhYxM/zCUrnGOB0xWT8N2A1PfJu2BdqehNT/AB4u0S601yTIQ5UqeQe1Q/DRXTU40K5QoSRnoa/fqCtRSPnZJc90ej3WHifkgbTXlsLPJ4lZdqcSAHHOM969Qv2jS0mZ2KjB5HNeWaU6vrCXEZGWkIJA75rxccrUJG61kkj2HTzstkXeSAOw7+tatl+7fJXcvXGf1qjaxrtXLAnHPP8ASrZfyo3IztAOfWvy3De9Wu+56+iWpyNkWl1fUXJwd/Y9q14yVIxWJpjBrq8cYO58EjpWxC+CATXsZguZpo9DCe9E2LR8Ac5I5/GuitZiiSMCCwXoe/rXLW02GArXiunW2mIwCEOCetfLv40jscdzxv4s6qRcJH8r72IGDyDXA27nglicdhWz8RdUe512CHBbYrMeOp9a522nXeQVb3OOK+lVNunGJxQabeh2GlSbGQsMg9vSu+8NMBdAZCgEHPpXm+iyqySL1ORjNd7oFzsKgFVzjqO3vTUbKyCzSPU1dpk3rk5BOCaYylyC3rz7UWkyvEQ7AhcZKjA/Cm3GpQWsqLIVVCefX8K8jHNpJI6aKd9C1FZnAI47kGoPs5Ny+1Tjr61av7/y7S3e2QuWGQQOteOxfHS30Lx5fadqjsiRkkQyDaCPXNcuEqVqs+Wmr2KrJQtzPc73xldGyg8/7sa5De5r4s8f/Eibwx4x1GzV2AeNmVhyckV3fxd/aMi1W8u4LGTaNpKxhhsPPSvnHULp9d1Oe9mUvNKc8tnA9BX3mEpxhQft1q9jmwuHnXrq2yM2wjllkErnLyMzSsOrEnOK6mwtvM8vdJ8mdxVhjn61Xs7BIYSCoL5yPet22sgwIkKo2M/KeB+FediK7quzex93QwqoLQrvC6o4WRkVjxtPas68h2SGEHdsIJcCujNoAQQN/Rd3oPXFZd9BJHJLJtGz271y0l3eh6VO8THZW2bTgDOPSrljCC+JdknGASOwpBA/mFXjBjPINXrOEje6qjIowoK8/hW11JWTNHJxWpfsbT59wcYI+6K0YrfYjHdwTkVWsIlfanzBug3fKPetDBUdSAvFcqk1dHJKd9CLzAign5scVRluHByygFzg46+1XbhmMWQQCvJyM7h6VWdo7iIEfUj0Na0lZ3Zk0nsyCXG/5znHAHpUikvnDbSO+cZqdLSNkVhJu55bHf0oEGXCbQHbltpzhaufK9S43IyNkoKcAjbhaApjBXAHtSpbeS+RLhcdMc0p3M+1sq57GsZpOyiNScd9REHy55b1FOjkCSAFArMTtO7r7YoCmIEgfXHagGORQHGDzhh1oUV1E5eRKu6R9x5B7daXecsB1PBqGGVoYwzuATxgdAe1LIypjk8jIUf1rPk15VsaRq2RI0ClfmO498ccUz7PGvO/Of0qMO52lScjPHY0shXcDgAgc4qfZWVzojO+46SJVu5WRuGx1OBwKhUmMvt+VSM/jT5AFiLnhByWNS4X7UsoXfGw3BSMZGKle7uae7vcoSoNwxjI+Y44oZSHyx+U9e/NWwmM4XC9s9fxprRZIORt9M81E79BWK7RxrG6o5+cYAA6fSmWypCuCOO5PNWZYQsiESZOOFbgD3FQJAxYr/CR83070uaVr3LjFp2IhDG54cANz/8AqpGSQE45HJOfSp3hQHgksPuk9h7VDuZSDnLHt2olN9GNJroPRCygheKKQzo/P3c9qKjnfYdzze3bzSqjgnnHpTbjbBL84KMRwymlYrErHzAzgDaQM5qC4DuflfzJSBkE5Cj1r93td8zP5hjZPValuMMyk8hcZJY0QZG4TASIvzLt6FvUGnTJsiRc5BUbj2JqskU8ymOKP5AOSW6/So5m2dEFZX6joJJInLF1iXk4PUiord5LiVnMSqinAZTVsootmV0IXG3DdahgUxoQgzGOg7mrU22KTbVmiK4zdrHu4WNiGQ9DVmWMbMjOO2KhFy91ceV5aqVH7xFHfsRRK0sTqsgYJ/D3pK73J2jaxIglaE+XuwTnimIv2t2aTr0BXuakhuTZziRg211OFB6+9J9pmwWAVdzZxjHy+1OLcdURCSd29xLlsmINgqnOc4NMduNxG5T/AA4pQxmlb5SF2h177l9M1DLC5dTBICjZJjPJye2aUUpS1Js5b6MmWfdG5Yoq4O3Lc7u1MzK6bkZVbb1HPPfmq7k42+SpQD5gfUVLEHSM8iMnOFj+7g+1bOmo6xN4tOOm5GtwkqKqlpCoO8Bc0wytEMRxli2Sd3BA+lSQzqjoq4Oxvm28HHelmulnk3gKzfd+Yc496mLcdWReL1GifYI9kWD0eTOc+1EM3lQAsQRyF3euaSSOSRV8sAIrEsBxSgqoZ1jBwehqItdepjUs5cq0HsXe9UFsIUBbI71IWaJHZMcHaCTioDKjyKjgsuT9RUx+eRxKmFUdzkE0cjbLi+TVlaSWee4kcBQHxgE4IxUs0khUA4z1xnoacWAyyggqCT6GkWX7QAxOwOOQfT0qmoqRpBOUG7kcM86fKHCOxIwO/vUc6uLn96ysegZT96nTLudnTeFByAPvKB1/Om48x4Jedgz8h6j8Kzi05XYaqKs7iCXyVMKsVwDkL0GfWgI8m4qzRMgBJB4JzVsRrtceXkk/MfX0qs0O83CNkMdpVScAitJyT0CnJpu+xNFEio0kbma4bI5PX1zTGYuXOxVfbgox3KD60oiWzhI27B1wOvNMt7eO4m2mbylIz1GT9awd9ylZXZFYrJBccSZzydq8D600M63LyC3RxI2SdxHPqBUt8Vt7oCFpGO3B3/0pI7ncFYI2MndgcA+1K90DcrJMhkie5baQXVc/MecGmfMMqw56dadFevARsJ5kC/Qd6W5kYurH+Ing9hnrT5rKyRdlJWIiEMgUuYm7lTjipVkLSBEYKrcN70fvJYZEQLKMjB6YqdoktGExIklU7fLPQe9Z6suFOysRRkI3Bz6+n0qzcmSW32W8Yj6liWyaVokjYOWEydARx+NUrq7kRCsaHAOQzfepq429OVblgMtmkRAeVmwOSDVaZ99y0YhkO35gfY9ciobVSSzmUt1KluvFMWZppEXiQZ38/wCNUo6ChJ7PcsTf6OcKuMjndxx6VCsi+VuRNvJXjkD6UTQeQQzfvX53DOR7YpkVwhQoq4yCDt7Cps2gsoy5hyIGjVSV3Nkg55FSpG37t+F2Z49T3p1u0XkyQsCm4gqVGTxViCK3uXIF0oUHDOwIGfSspK61N46MpF90xYRqSPU4P1zU9pDIGVi22NjjI55+tWrnSoVLPHNGTgHG7C0sdijqisuxwc4Vuo9cV5mKqWS5WdFPWWppRo0I3vITn7qDnPvV+GMS2+XwzK3fvWdp+TJnOI4ce2QfStWGUJKp6IDkn0FfN1oyck0z67CKMFqT2KRy3UaSEqhzlgenFZWvXlxI8RIQIgOFHJx2yK1wY4ow0rooLfnXKSSON7GYyh3YJnnge9LlklY6LJSHyxPG0Jch3UbyvoK0LJWkVRkABRtye1V7aJ5CQ6444b1H1rWtrdbWJScluw6gCuOrOy5TsoxjKTGyK8aKzEFicYHX61WkdG37j8yfNjPUVdkdVBzGQ7fcctxVFYpJwwxgEcNxxWEe7OyN0rFC7dJAQq7Q52DJ9apzxOXjQDKA4PPA98VbvIlI2scAHgjjmqsjCGOJecNn5j0HoM16FPbQzbZHNdASJk4IXbketX9IUKkcaHjnO84/GswRiW5CAjawySegNa2lo8sqYTKg44FXVVoWFSsndmy8aOImQ4VR81VnjEjBWJGeRkYqWbEilFbLA4I7g0yaLylwpKsRk5Oa8xXR2pqWtiuzw+cqoeAMEkdTVayuUiicsmUjzuYLz1p0Fx5FzMwQbthCE9j6kVRgb7RFdF93mKSWCdGzXqUpSgrnBiG1HQzDeLNqbOVKRt8wLLyRWpobx/2ja7nzHI2RgclvSue3t56ll5HGxugrd0G6LXkMaocuMI/QpXdNRirvU8+k2eifYpYlJmlGxuFKnP4VfkKs0MkRJwnzsORxWMly6tErkhFyM1b8hRGAQdmMgZ4NfOVJy59dj2qcNC0o2ScdJOee3vU0sCPPE0BMqLHlok4G8dx/hSJL5dtGzKQOFWrel3HkPhgCvoe9aJRk1K5Tk47GxLPCdFQPlZ48Ft38VWFEcFvJLGhLkAhj3U96o3IX7KBtyjAjnrVZ5RHpUwjm2FVwiMeetejCUIqz0MpK/UfLfm60lI5SJGBIHPT3NchqSvHdQTxyQuxUg7TkYHbHrWgbsWUe1VDAg/L7mqFzZu5BVdpHI28YPeuOtVu3GRrSjaOpbiuibV/l3K67s564qjPH51nHPABJEpzz2f0ppcrKqD5SvQdhUUT3DXDxZjSEnrnn61vhKjXuroZ4iC5Eem+EVtr/AEPU5Yk2FVRi3P3x1qGC3MSQlx800gAx255zTfhoZotM1SEuAikAcdT2qTVL1orCRpGxKBzj617ftlGtFeh81Vw/uOx92/Df4i3Phf8AZx8XO9zI0lhYn7Oqn5oywK8V+X3xi8RTTW/h22RUmjk3zO85O9mYnOa+19S8UDTf2edZsdm1r60iDSbiTwa+F/iw/malpMa+Uoht8DaOA1fRqfMj4+VNwqbHnEkKpfMjfKsbZLKOCevWun0S5mlnUFo5INu0RudpJ7YHeua1Ezn5py8ZCkrt/ixWl4c/0hrQSxssmeGB5BrzMVSU7tnr4Z8k1c+k/hZfeXexWkqPsSMH7uQG9MV7baN+8IIwOxzXzh8MPEFwt9GZ43Ch8Fh1wOma+hNJnW4s43Ql8jJI6D8a+TrR5ZKx9hSlzRUmbsS4YYO0VbQn15qrDyvPb0q3GmwZNaKVkdF09AYk5IHTrUayc4xzU8kZKE5qmylW7A9q6qc2ir20LfmBMbqtCXKjH6VmogC88k8nmponG3rjFdCV9TVPoXxLzU0Uqk8kDHY96pJ8wz37iplaMDG4E+g7VpBcqbZtzK2hpKQV5wR6ZoYMASCSPr0qvGxC8cCp4nOwswz2FbwknZMYKC53c5pJptqk+lTxyCRMAfNUMqYYBlDDvmqnFN2irFwfckt/3kYbrmrUMZUn3qqknlptTAGc1Ye7Xacf/qrSMErMt3WxZVhggjGKa3C7uMZwBiqvmMev/wCupVKlTtznvnvTtJrUh3bLEb4HPTsc1IzErtVck9TVLJGO31NSpO0CqM8eueaqEeZlWaLKxg9Tj/ZNT+W7KAEOMcNVaKfc2cA+/ep7YzJIP3rMg6qTxWjhFbs5ptrYIraWUlQoBH3ifSp4bJUTMrDr1zVpJGuIWO9UVeOlVJI1iA3SM/saFZqxgpOTDYqktjIPQmnh/wB2DnJNRMZHjx9wdhnpS+WYsMzArjkD1rKe2hTsWYQGcEnA/Wl87ymyTn0A7UzJVQwGBjIqF5uPr2ricmmQldlqVvMI745OKMjHBx2zUVu27Cn5TjNOljCkEEE1nez1NEktBsikcA1DJCVXdycdRUxf1GTTST361HN1HbXQrqBIpxxjgioZIBu6fSreOCxwCPSmhSVBFNzKK6wHJx0PBzTW0tGBVgAPar/KA5GDjtTghIG48etCfdGErdDmL3QIbuLysiJ9+d2M4HpXLaj4ca1ldCxkiyR5mK9KeIb+APXOKo3lqJYyuMgnvROacbWMYykmeX3egTph4W2kHIJPP5VXttaubWfZOjSKfl+f19a9Lm03z4wpwMcjjJrK1Dw2l4dpVVbP3mHJpOm7KUEP2itZmTZaxBeRYUsHXqMdquLK6Ku1sDrXPX/hya1mLwl02cg9RSW+tXKSRxTrgDI3YwTirbatdD5+qOojuzGTk9fWnm53jnFc/BeiUl4yCm7BPvVvzyyHnBxW9OCteWxMpvoXmn8s5DZNNmuyRuX/AIEKoC5WMEH73t1q1awT3RHyFEbgEjBrak1FNIwnUdtSZJ/PUlTuUfe29Qa1NOsAHbzPlXGc+9OtNF+xrkSb2I5yOhrQMZaQDpkc4rSMrO1jmUebUI124THHTIq9HADHnkAdc022tlYlSCSf4s9KtSW0sWO6tzjNN+83YHeOg6CNRFjPOaUQkB/7gqzFCWUYH4ZpshKqV6Vo3sJb2Ik5bbjGakdEIIC7Wz3NMKEdCAcc0sTksNxyVOaierszTZ6EYiy49QeadkeY3PQ4p+7zpC+eMdMUqwmTkEA+p6U1JJXsac/RkUmAM5qGOX5jg/MKmljz0YEDvUaxLuLEYFRdO7Zqmkivc5KjHXP5VGjFjs7d+aWUqHILZP1qS3TZGzHLHPGBUKdkbaWJ4ojGG3sOnGPWmwnYQGOfc01TvIzxjtTmJHGPpWc5X1MW+oySXJIqMTMSVHbvUu3Yw3dT0AqE4Xdz1PJ96m14+6EnfREzShenOO1QTMZW3HOPQ809IhtJJ/CmOBtJJ49fSpUndJmKtuR+YqtnaM9jT9xfvimpGMbm4Hb6VJu2jI7dBVNOL5iG1cRoUeIsQS56c1QuIASfl59a0CSXyMjA+YZ6mo2i3AnaSevHatuaEtzN3erMO7gdiCVLMw49ax/N8p8HKn1rq7qF5FbaCrAHBzWPd6VI69N3HJrOS5Xyo1h7upFbXBj2fNyDnmrEsvDO3J6kL3rLliktX2OCu3gEnrViBpGxz8oH41m3bQ6VtcvCQyP8x4PHXpQ5eI4TAFNjiVj1PPYVY8pWQAE7v0pq1rjcr6EYYMQWHPf3qKQ5YhR0qwVCDk8D0NNARFKqMAnPWpaS0Q0UX3A9OKmW0dk35O4dADUiq2OxB545pMMrZY4OOPpRGKTbIbexVaXZK6MN+R1JzUUrjAKqFQHGAKsy2uHyDnPpTDEBExPY9KpWW5lqIsYSMMR8rHg09MoM8YHeoyg2qM8AZCntUkKtKdh49/Sk2mRddRVYyvu9sGrsQEeCepFVlQI5OCD0qXeOOKyk7RsK7k9C0sZHfCHrUN0CsZ24Bp0UrFOQcZ5IqC7k8gluSvpjmuCzvcipeMTnfETZ067MzhQEyHJwAK+APiBqcF7481qSJfMVJtoHQ475r7m+Ic3k+Gbm5LEbMnaO6/SvgzxFdG98WavNGMh5iTu44x0xXsYdXpyPBUk65TVwCSUHIzgc10NkjRxqzjJb8zWfpALuzKioudo+XJI74rrNNhZYisMTTMSMMR0FefWblfyPosPBNHReBtE+1alaumU8j99IByTzxXs9mn2m8VZCcDOSBjAHWuW8KaMmhWLSSK32icDJYdB6Vc8Y6o3hrwpPeFyr3BMKt9RzW9GouS0dWceJV5WR4f8AFTWodW8QeTbySQqJGWQlPvr2wa5u0Cx2qQ+YdzSbQS2dvNRLI13PLLMSVLny8cge3rU9s4+xsWRoyThgRj9amdXnepvShyxSH646TXeoPI4dgyqhDe3OKztQUC1t5zGZfk4HTp3qe4Xyo5TE3m/NyFHKcetMvIQdNjd3wzcBT1ANZKTi0zqUrKzQy1iQNCwJIYCQADp6iuo0lcQgo/7sryp64PUVy+mu8bBI1d9qnaDXU6fE1yAAcBFBIU81xYt31KpJbnR6fGRG7nlAAAo79sGraWw8hQpKqMlgTnn2qDTY1SVtpYAjkZ/nTxdESPlSOcYHevnJczloda92Jla4k1pYLJ5u6JH+YkYJzWPdFVkj3MVSRcr61s+J5Hm02ZNpKbg2xeoINZC3AmiAJBVfmwBnH417VDWmfOV04TfYc0L3LxoHCxqmD8ueKvCYhGiIOT154+tULR9t4pMjRZPK9QRUk0uGmZDy2V/D6Vq4TjsccbqPMmac8kksgLuzTOBlu5rr9I0ea8NqBA7zSDKyN3P1ri4G8m0QhmYYGQeCDnmvtT4a2Oi3nhfQ9QeCLyYY1WQKOfwru5nh6ftNzkqc052R5N4d8E6qyiV9NlEwUkjsT6Ct+LQJ7QRG7gljYLk7x0PYV92fChvDOoXlvGsVs8k0ZKRsoJrmvj98PPD2naBqLRpFaag586I5xmuj+0lUioONmzmUZX0lsfMGgnEUm9hlOFQ9K9p0NQ+j24dsSIvzbTXiegs8l8kbHlyR09K9g0NpIrVWfHJx8p6ivxviem1V3Pdw3vLQ0425ORxngmrLvsi3A+3XvUER6seAemafcnbE2WAUfMS3avU4VioyuzmxzsjwD46P/wATnTbYqRtLMSKtfC0kasNpbOzO8/TpWR8aJi/i63wwdWjLfKc1ofC8qNUMQzjy9xIPOK/eKbXsVY+c15j0PVp447G4EhwDGw47GvNfDZF3eQiNjhH3AH+I5rvfE83kaJetH1MbfMw5rz7wZKp1KJohvUgcL/eryMVF1MPM6YW5ke3Wo8wq4GGAAI/CrbuRDKynDBSNv96orVHjgj6g7RuDdc0l7KIbKacyhFjHpX5thqdql0up68kmtTj9HwouGGPnc5GehzWtG+SOOgrE0UKiTOOdzkg/jWqHCng105g2panpYJWimaVvJtYZPPrVq6vEg0+4d9rEJhQzYyaxBc7XYZxjvWV418QJpvhS8nZwgVSA2MnPrXztOn7Sqo2O6pJcjZ4/4hvRfeILhhuiKtsVc8e/NMgcRKocgA84B/nXmun/ABF02+muVkuXady7gKOrA9BXUadr8LxxgmJvMUr87cj2r7OpQdJJcrPHo1ovRbnoukE7sZU/KW+U9vrXdaHGWSMjv1XrXmvh6/WeUxJsQRnB2DrmvXPDdmbuGNlxvPYnrivMquNKPM9DtjFu9kdQpkjslYk7gvJBrw79oD4iap4S0qzuraVEYTjG8ZHvX0hFoMk9lHG6eUXXGO/4V8g/tsR/Y9MsbVOZI5wcNwSB1rDBOji8RGnJ3MqilCDaJ/Av7W3mWE1vfTtAI8opkOFYeoFfPvxL8YXHiPx9e6taTb4ZmGGjYkBfTBrnra3lfDNGEJXgH5s1tWekiZIWGUT+MgY57CvZ9hh8HVlUp6N6HfRwdSrFKq7ow/JaecyllWYkt5bqfm981sW0B3qWG0FcgA+tbJ0zYRvABHANWkso7aQMYlccYYDkfWs6lZVFc+hp4f2UUolTT0yVV2JQDgit6ywMjJPGck1RjtgvQBRknNXoBtA7n06VwVHdXS1O+nOS0L4dHt3UqquOQ2f0qjeLgkMNwA5A5qZW+YKQAW7noagl8xGwT+FcsINO7Zsq7i9SukDNJtARosZBzyPatG0tVDqGBEY5yPWqJjLMozh+vpxWpau8m2MZLc8V0+ybjdm8q8WtSZYRGmG43H5SalkBa3K7dhj5J9acB5h+U4KjLEnIz6YpzqzqSCQx7dqyUWtzDnhMom2luG3xbTt7OcZqLbHwWIUEkE+9X9geRWYAouCUHBalNuwkJVf3R+fK/wAPtXUqiUdSJRW6ZRVVAyjbk9u1NhKws6R8vJyeeTV2W2JjZyu7ZzgHBNRm3CsromyTBO7uM9aqThZDjtoQtsdupDe54qR13RDeSScigII1AKcdST7U/wAr5l3kqDyvPBpckbXRClyvUjEYU+WvQ8c9xSGJZG8pFwdud2ads3SFxwqjGKY5JYtwM8ZrOa5XqjT2qb1Qye12xq2e+Rg017LaGkBDOw4O6pwwhmAwHUR78noPao0d5CzbY1XqoQ9awcnHZBaEnoNTc6FwcsPlIB4B9qTIMe6QfMeORVvajICxG4AnAqIIJWdSeB39fpShOVmmjTlb0TK5PmZViQAMEDoabISZxIzHCrtUE8VY+yKVJwCw4yWwDUAs2iWISkNgt05zRGcGnF9S+WcVoN8xig2yYOPmyuaYCJSUkOMg4IPBqQwAKVfBQPwo4JHqaheMxrI+1gM5wOSahwi3ypke0cdxsoMewuztgHaFHKgU/KmQ8ksBkZ4qFJ3kiVsELz8zHJP1pqMcKrSMQT1xnHtS5ZW5WbwrtFiWfDxFlULzkt2pzKgZdzrk4bA9D3qKSdsIY2VC3PIzkfSovL3EFiA7c88A1nKm0zqhiF1QlxGglbawYetFRmJWORn86KOVi54nniqecYDZ24HWiRJEjOFJI7evNSm4kE5XhVDd15NKGGXYIVcHoxzketfuF38J/M8UklJ7kbmRyIiVAXkEe9OETLG4AJIOeO9Ruk6TRyRgeV0Pv9KmSXdGETmUSc89qbjskS5wjLmQsDpJA0bNyoJIJzk1AZRAVOWEa/eK9qdBHJDESwZvm+Y9CefWp5PLiYq2F3HmNvTsaTjy6Mbm/iTIFu1W+YrCRDL91k6kAc5qS7CeUJEcHA7N0HvTVCLESGwY+d2e3pVSyaGJ2VIyIpCS4YZ59apRa1D2jS1G3N550TNEgcgbVPXbVpUC2WGZhMMYyOPeq1zEzPhSEH8S4xkVMZHjhAHC7Nhwc/iTWvPJpaApKLVkBkELJwW28AE/dHtVcsGeQg7QWLZAzgU4TKSuXBI4IPH40NHK5PlIRJ94AdxR7zWqFL327EsMAKsHcIx+ZS3AK1Cp3y4UMUcgAn+GpYkUQSiU7yCWZW6j6VBbRSwW8gJDRpgqT1OeT+VKUXFKxUaeruTMqQuoeReSQvH50SxRQ/N8qux7d6iVBMvmqu5Rn5iP0pJDKVjE3yQlsrKVyB7Vkm0ZNcmjQjBZfm5QA5JHQ0qowYuuxoxxlTk/XFO2tbBA0mckkE9CvrVWSdhdKIztRgS8g7Y6VUVrsbKnzxuybPlYwoYF+vfJ71KAWIxtAHXJ61GZxIVd2UBwMMPu59amDrFERgnnO4DIJ9RTk+X3Q9mmm0TWjRzrITCVVUJ3M2QfbFVwikn5MZ5+U01fN2gu+4A5wPl/SkAi8yTP3z8wBNSoPfoZuyaihVnSORsh1JGBx2qG5uPJmj4Y78qMCrFvEtwJGk+W4C5C9gB6VCFYXip5m4ON5L8Mn0+tKG+q0NoyhFruSiZ84PQDikKh5UZwWPdFPGKSeSGziHms0kpPIXoo9RTnAnWNF6HqGOCfpSk05Gk+aS93YdeKrKo3ux6biQTjPSoI0iEv7pfN5J/e8EGhLQWsaAHMJJJ2tkioliHzvuy+MjHarlpojKKve+oPGyyNKSny5yc8qKjDsUURuHQHOQu2nxymZ1Q9ycN9KYltP8zo65kBwM4xWSSTNpc0lZERlDg7xgdtvUU+cM4DuVUk4245xTI1R4W3sA2MhjwfoBU7g/ZIQ253yTz/AFNKSakS4uGwC1jZ/wCJcfdbsaDGyQlwd8gAO1umPeoPMZY1CsQAe5yBUiTOZWUhgCvIBqlfctSUFqQqN8hOdm7ooPAp8w2sVO/PXJOc0Rp55xzhfXtTi7q+EKqFHIJG4++KcpcytsS31SK0FsJpCMbCcrtxg5p80KWkQKkvGpK7j2b0NNjnaW6RixIPzFsYpt4+Gb52ZA3K46mlqklctKy2sDM8kZyPkXkKOuaZBkbSU8pmPBPep94WEOGJkcH5T0X3qrHGzqzM+0g847+4rJt2BxUrNMsi3mgmEhbahbLhjjApgmKJdLasifMMcZzk9qSRmwYkZnibnL9SfrREzRMhJCLGQRgVleXUpPoyVy0BC+YCW5aM8kirdjGHu45EKKiZkJLcY/u1TuSZ7pnYfM2MKnAAq1axCMozKkoAJKE8fjXn15JJTselh4pvU3LaBHjck7TGu/Ocg/Sr1tvDxSbQyEgtkdfrWfG0gwVGMqDtJ4/CrtzqcsdhP5EW2RTt3E5GPpXz1R875uh9NTkmtOg3XbzzLxUCp5acnb+tYs2m7rktbnzlU5CA8Ad6ZdXazMXeRnfb8yYxgetV4NQ+yjZDKVVjuJH8PtRyyUdA5lvfU1YoBlRh0A6LvJxWvGXmTaRjGKpWUxuY1JPzsN24jbWhFGkC7pZMnnaqtXlVLvc9alHZrqRySbG5O7AxjrVL7U0KOVOcnGD6Ul0zqqhQNzAjOf5imGZUKh0ChFOWU5ycVUYq2p2yepVadZWY8hF529efWqtw/wBq2ogKoc5Vzjnsac4dQSpdQOp9agLqWKNmQsdxU9j7V300kc7bv5FUQqJN+4DacHJ7iul0Q/aHM6yLsVSMs3P4Vz/lBHzgbd2Sp9fpWppkkfmLwyjaQML0/CnW1WhEYpu6ZpyfJMELLvYZ46tUkjjIWUZC8E5xgVVQSlUXO8DJapCNiES42lef/rV5zWp3QXNe7KsiRvcs8gKoAcDP5ZqlAu5JlEpVlU5VBzt/vVJ5m6cxrK3lNx83Wp7OBBDc8+WoDL5h55Pau6DUVZnHUi0mjmVRvtb+YwkjT5RIvU59K19KRUmiMOY2VxkE5OD1rBMLWzxsWJGflA6Guj0OVjqHmRDzWYYkV+30rrq6RucOHerbO71SeGFAqBRnGcfSmw3LqisSVxwM9jWfd3jsF8vAVh8ylc8/Wpkkjlt4y3zSDg4P6kV4NRqWrPbhdq66mzbXBbTZ3YgHflcjNLbytcMsabVc8HdxgDqapWMxMEqZI2n5geB7VZghV5YgJCkhYHKVEffdkbcqSRtO9xcwKgJVFHGR/KqmoP8AZokaVCyDGCq5OfStmSKSJWUuXL55I71zviPNnNCI5TISozzgKx616Lp+6rvU45Wu0Z8l9FJINsK4Dbsl+p9cVALp+cnkEjr+tZpvC90GkCgxgrwc5571Nc3C28CTGQsrZyM9K5aiu7HTQa5bseTm6MhBDEDgHgmlu5TZzpxyx4A70kcpZ43QAhlzg803UoWaaF5iNjA7SpzjiiHPTlqh1pJrRHeeALkvHfwgkSsPN+9k/iO1afkJc6i8UqAqV/iHHua4bwLqq6fqdxDG5c3MYiMiHnNbE+oSW92wWR8xnb85r2eRTtJuzPHm3e3Q+gfEc8f/AAqGe3Z1OYFQHHUV8ZfFuYDVtLBdGAtt21RkYHGSa+oX8RQ33gGa2WQNIuFAzjn0xXy/8Vo4rXUrBI3bADKcjAHOcGvo8I1yWPisWmq5xd8BqECzNCCVwV2HHFR6LceXIZgrrGz5UZ3NnpTmzBCXzlS2OPeoNMhkS8MSRu4UEnBxjPTFVVu7o0g1GSex6/4D1RIbmJZllMjN8gAwP+BV9LeD2VLFEDuPlDFR92vknwzqDWc0MkaN9ojfoTu+ua+m/Ad3L9lR93mRyAMQTx+FfG42HI7rY+voyUqeh6VaoZBjOAetXkQ4xg49azLRzgcgEVqxSkEIDkep5ooyWiZ1RvYcF42k1XuYMLuHb0q6yqME/pTjFuXPX0+lda5XoU7MyRG20YyKfGoIGKtSxrGCxwAP1qDp8w4BrVOXyLTQ8SEADFLHKY5hxlTyTTcg898UtumWJZsY6e9dEZ+RcXdmh5wYKB1HfNSKxHfjuc9KprmMluvsKnDiQAYII5PvXTyqKUkWnbQuw7QeGJPQEHoalIVhiQjd3OepqpDIFBXv14qchScn5vrUczbuynox4tyVJzwKUxbhjt7Ui3GRtHenI5XHGT6Vpq0lE0jJp6kqLtwOcChm2/KnB9cVMpUr6NTFi3NgnaOabm7WiS229SrJIyvhfu+h9atJhh8xwabKqIgL8YPX1qDeSN2CBmqUr2kaqWli/GQhXnnNTNNuYds+lUICxOTV9WaGJWGMMeD15q+ZtXMJ+Rc/fyRqGUKgGOO/uaHOzYMhsdyaqm5djyScDrSBi3Qf/Wpe0fMlE53GzLiOXU4OSBmmJL5gywyBUCnyxycn2qXzdy47Y7UnK7auZyuTq/y8dTTXhBIb0qMHygM9z0qSaUM4KrgnqB0FcMm+bUItpXHxKoVgv4809zn2FVz8smc8DnjvUpckZIwKjRo23ZKWVnwB9D61Undkk9vU+tSqrOeDineUHGGx+NZS1Y9hp4HvUkYJXhT+VNZdpwe1WIpDEg5Kj1FD0sS2RFt3DY4704yDywi8Drj1pywKehzk9TUrQMFDEAsnQetNO6MpNPcrqpEec96geEscAHNWzGUjJAJwelLGu2E87mOchu30qo2Zi31Ka2xViCB7hjjFNNsN3AwD3q2SUyMbj61HuPRjmumnNpeRm05GdJYFiwI69d3esXUfDEdxh0j3MchlPYV2UcSygg/wjPNLFbbW3N09q6Ix5pXM3eJ5XP4HvoWDW5WOP7yq5wBV7TvBV1NKwnvBt2chOoNejXFik4XIwenpTP7MFqwKkAAAZHJJ71q6UU7Il1G1ZGDpvg62s1zlfMAzucbua1BZoY89T14Fay2nrgg+1I1m0W3YMc8CnHzRzttmQmn+awwcFTk471YgsUgk2lWDtknPNaS20yOVZfLIG7I5B9qc9uTIrZzheSPWr06GkZ6WRWEQjwSmPQgc1LhNqtjLY6N2qxGhl4ZuvUjtSTxRoGI5HrWakloTK/UpIzs5dRtKkgehpEG5t0jck81IkcjBmUZU9j2qAOAeTuK9c1nz9TSKFcM53AE84pPKyxPAbvinl+jDr0xQQykn8+aqTVRKzKfu7ibQ8ijsM57U4NgnYRgcZ6Ubht4yXFOZy6HA+ZeoqbdEQrMqzIcnnJz0qOQCPEZ5J5z6e1Ss525ABI9adMglb5u3IxS1+1sbxdtDPurN42LdT7U6wnaLcJIwEJwrHqauOxRPfvn0qCeMKFXue3oKzv2NG+ZWEddjFhltx79qCR0Odx5Oe30qRVzgZGT60sq7TtOMgckUuZXtYm/RlZiGckA5XqTTAcEkkEGrPKxs2OenNVRh5QMnB61fL1ITt6C5Ixhc/wCFKuGB3EAe/wDKibKYGefWo3YKuO55rFtOV0TJokAXcCQcjrmmhVJ3AfNUZnVSN3UdvWoWvcTEIO3UdqTbWtzDVGgzZTplu5ojkEYwOh4IPeqsVxtYu3K9xVh2RsyqUVwOhPGKnne5URRs3EleO4qvLbrMzNEQq96uKEZScYOOtVZCxcDlR2xT9o01YpRexi6lYiRvvbSDk8daqRIY8gDjua25o8ybmG4j+9UEdqHbG7aO9U2dcUlHUgit9yl9pXHb1pr2g27iCJCOOelaCRlG25yo9DRLEzSAjoPTvWSld2Q7djOEbKgDinpb7yCecdqsuu4YIP40RpgYT5QOSc1pFX6lOWhVkiQZVWCkjNRhZHlRWKv2HtjtU8ic5piQESMykhc8D0qopJNXJktCCRN29lJyASR9KgZzJFhcZNXXdYHY4O3bgFqpW8ioWUjgknOaq+qTRk1dDZUIlyQAuBjmpI5BHxx0zkd6b5rZky+eeB6UhkyMYx+NJxSM7eRKJgc5/KpGQKAwYkN61EhC4z+NPaVVUqwx0wa46j2sQ1bYkhuDAWA5VhyKg1GdAFUsAp6r3NWCVAGc49RWXe24kcAkK2Mgmskk5GFS6Vjzj4t3v9leFr6f7xkgeNQOcHtiviLT7VpLmaSaV2ZyWkc9Sa+0vjDbG80EpAzbxEy7B90sa+fNJ+G81lKDcsqgxnK53AnPJPpXpKUacNThwmHUqjlI5bSdPmmigMUQZIgZRs78969Q8EeH/tTNdXYKW5GVQcbD6kU7R/Clhp0QVvMbcCVCHAArpHuI4oCpQAFQMN1OK4bupJvltc9hzjSVol6Oc3Nwka5ZeVyRjcK89+PPiqHULq08P2pLSQQeZKAchWzxzW94x8aw+B9JMkbq+sTrm3gxkp7mvnxrm71XVJ7y+uC93ITI7IfvZrXl5YqS0ONe87ixOYw/yqTH1B9avGSR9PSYjLvyqdiPeqyQ/M0gU/MOcnNEkj29qAuSB820dj7VzyS0tudcb7pBHPIbd4hHHh/vNzlvrUl0hMPlMRtCfKAuACKaJo5YHIVg4wSSai80o0asWYYyWPap1Zqtr9QsV/epIJAh5GCPWum0hFy5TO1ThuwJ9a5u1ixcfM+yIt8uB0rpbBI2kJQkRdif4j61z4qScbGtKNjobKXyAWXkOMN9KsywozpMpIHXnsaqwgKq4HHr2NTmQKu3+HOfxr537VzoburGfffvoibghCWO1RwSaz7bTngnaQSoISPlQH+lTa0k1vNC6ZZgNyhzwTUVyy/akkXGDEC6r/Ce/FezhoOyfQ8LEu71G/aI9kp2hWXOcjJ+tJOEdEWJMSKMjd/EPXNRRT5WXYV6kBumRTbuSUmFA4XA/lXqaLRnny1iy9bSmC3huJWY7MnY3IJ7cV6z8NPFN++j2OmLcPDHlpHRHwOa8ce4jlEY3jcAGZSK6jwRczTarbRtPtidifTdjvmpcpqFpbM8yavNI+svhl4u1PQfE9hc29yYooHwWd8jH1r2X4vX954z0efVHkSaGNfmIbovqK+SvC2qxfbJoPMcyxsWKueCo719Dya9Dc/DIMWJilgJI9PSs6qbpxqRWqBKKqOKR5boMktvrwi/hVtxOecZ7V7Ho10DFNFwWRiw4614lpDuNSRkC+ZkEnPUV7Pobut+gJ2pInK54zivy3iGp7eola1j3MLZLQ6m1YtEOOuDii+2fZpfNQugHK5xmm2a4Rhuwe2DUOuO0Ni74+fGQAete9wxSUlZHBjXdWPmL4v3Xm+MgiQmNkjwVB4A7V0nwvmRr7ZESh2gEEe1cR8RLlp/Hd6xJDBRle2fSut+ErNHOypGfNIMgZ24r9rhDlpWXQ8FO7O18eS+T4enIkO4/KNq8Z71x/gcg6hAYsAKwOQfvHvxW78TbkJoLKq85DKS2BXP+A7eS41G0f5IygLEbuM14+OTWHetjWHxanutnM0kYDE7l4wah1oj+x7pTjYR8wx3qbTywty0hHz4I9qy/Ft4LfSmY52cjH9418LhIxlKyPbk/dsjC0VwlntIGd+c1YkuNrE5xVLTZ1W0jJXbleee9LdS7UyCM/0rDMk7npYL4dRZbvAIJyfWvJP2m/Fx0H4YXNkZfLkvWCbxwyL7GvRpJQON/JyetfNP7X2qSXEejWRkEZb5mQHiT2NYZVD2uJjdaIeNv7F2PmuPUbhYICs7Dys7QRg/nWtpvi65sRGWadtmWIEnftWPNbMzYHyDvxnmkWBnUjHQkY7n3r9RlOE17y0PmVQqJ3R6/wCAPjRe6bdBbttvl/OU6hu/WvcdA/althcRqxS0ZRvUMePevjVIGLLgE5GCxrX0yzmdThQis+Q/Uk+gr5nF4WhVk20erhKdZu12j9KfC37TejXHh57iSSN7h4yyvvxtx/KvkX40eNJvid4oild90Chs5fPftXC6cLj7KkeCIgcEL/E3oa1tNsC1xGJFEbD5wFGSQPWvlKeGpYStKpTerPrcNhXJJz1SI9N0vKLHIFVgOSDnvXS2GnKN0b/MQCAFXGfSlsLEom51IDnPyHIH1rc062EbeaAPLB6k8mk5yndpnu8ijqinFaLEHIRdx6bhnFRGy2qzBwc9eK2zbrInzZAzkY45rPuY13/umzz3rOMXF81yoyUtDJW1XcASQuTyPWpVhRZNx+fHeppFZJAhB3D5yvtSxofM+ZW9dvtW0ajtcp0423EwWHDD1xjpTJ1LgliWY89Oatsq5B28betOEXydDtB3DHWjl5mrGU6Pu6MoLHicOU2BY9pY1bhBDKyfK2OOc596sxw+a5G7B77ulXYrASZV+CQV+U9vavQp05Ncp505OGjZUQNKuxtwYfd29PenJbTtJuEjHb/Dmun0fwbqF3uMCeYq/d3D7voK7zRfgRrGrqCLF8cBiRw2fSu2GXzlLU8bEZpSoaXPIDavGwJjJXGc0yFC8YZX2jup7nNfQbfs069AqyGzndAOFK8Vhaj8C9UsC7T6Wxx0cKRx9K3eVTktEcFPiCknq7HjflbFZsEgnPHOaajDyyD8p6kV3958Prux8yOSCZOrKxUqB6Vz8mh3MQXfExBB3Hbg5HauWeV1IatXPVpZ3Sn8Mjn2DIBkrg5HNN8uJ02t8x6BumK07jS5IpMPEem8HP8ASoDbS5VgEkj5yM8n6iuL6vNNdD1Y4yEle5nywEMq8vH2UcEe5qNk8lwdu4HoDWi6mPBAIz+lRyRSllPH7tT175olBvQ6o1ISVyi0Ks+7OGHYGowWQH/0IVoGNCm/ZhtvKg9/WoWjzgOO2c+lYKf2SklJ3TKy42K+T82c5pQRvVgAHXp/+qpZU++E52/mah2O+WB2E8njpWUqkU9jS01rcQM7bi46cDNIQ0jIXY7VHB9BTirKuT0HU1G7MUwSCD/DWfKm+Y2jiLbkr/ZxECuZHzyCMfhUbo7LvdT7D+lNBUbQ52s2ce/1qMuQ5aMhW6EsMjH0qJUle6eprTqqT1ElgjEQIULyeBUE9sCMMhQsu7g9R61c8xkZT8rt16cCopJtx+bqO9ZKTT2OiKpydinJajcdhbBHAPaq8ygMQDjaPmJ6CtZNpXnlj0qKVYQVzHhuQGJzke9bOcp7IPZRbVmZKPMQSIY2BOc880Vf/s5B6880U7eRv7FdzzS7kVZAqnOG4YjqKaxbuzAnjGetRzTgNgos2OCM42kVMshljDxTR7ZBtZWXkeuK/avhSP5on+9dhqQLIiuSxKkqcngH0p29LNyVzuc5BHJBFBj8gDg7M+vWiQ+YnClQO46gUW0vc5uRoEW6SUyu5aMgsAT79hSzXVxqCKpCCTzOHK/w+hqWyvfs8BEi5GSUVen0zUHmSzy5iBOCTtAz+dbuTa5TRNXVxJEZZCm0hgSPr71G2yC5j5ycEv6LTyW85BuKYOCaZeNauG8uRBJnawI5cCpc3aw378rPYGEpug+I5EmJK+YMbePWnwW+2RvMw8THEu1uF9MU3zzNtwxJAwTnpUUcIe6cFwgUbiem72xWUp3dnobQhyq61Y+5GU4QOu7aDRJIxgBIJZDjKngGpC4V0TaCxzlifu46cVEzhy2AQjc8dzVU209GTKTir23Ibh5FVJsRgK2Dz/Onxy7ggjZcSAlsUBw8pbaCoGCD/hQ8qq6BY9uFIUg96py5nYFOdlcdHHPcBYy21UfcoI6ipVu2dRGAwEZIBU557cVVecsoLrIpHBYN8uafDNHbMUJKlVzjPr3qVy25bEz57JiLHHcl5X3mQttK9h9KSQQW0YLFV4I+bvTIpXt0iR88gt8v86LiTKISjEPkBQM8ips27I1UpRVmSOyQny0UnGO3ygVGjmWANJ+7PmEKCcfL61LHcxSs7MCiqfmUdz/9amNl3iBgSYnPlluvvmk+0twg2ryiSvN5YUZ4zycdRUFokokSWZI/sisw65IbtUiyq7qHGRySD0NNnaRpGyxERH3B0rV+9omYvf1C3t5pHDxIzEKeN3Y+1RvIkd23mN+8C7TvqSzHlyO7nHcZPYe1NliT7THPMQVLE7NudwNSpL4WHMoxUmIJUaa2UAFpG4x7etWL69hGGLSMQdpYjkD2qGdY45AIFEcmdy7eMUkJPk4kj5P8RrGUr2stQnNuzi7IrK7ssSFhGBuKKDnI96ktiWEe9wg53Ajk0+aXMyAriMDriq8aRxHcUZ2P3WJxTT01NVy6SiSTHawZeG5xjn86hkklgjV3ypXpz0qSa5fPyQojnrg/eqMtPI0SyKrgna6DuPrReyNGlU2HSzfZhIY4/PwgO7jv1poucoN42MV+71xTkjZE3ISELGPYx+7ioxL5d0rsQkiEcjv7Uvi1JhLRxZA7sFCKhJPIOeCPpU8Eck1uTKVRwT8wbkjtilupA/z7TuToT1qCW6VWXIITsR/DWsVZaDburFp1ETOiucdn71A0So4llP7xTgHHWmXM2xgu0gZ53d6QSqzrtYuq53FxipaXLcHGShrqE9x86vGAVHAbIwPWnyxuI/lIw3O4nk+9V7oxlAfLTd+YqZVeUAbQAB1zgKPWoWmguWVRagHRUIzkgcE81EqyPE27GwHBJ4zilSSFXVR8x6Ag/eNAbzLjDHYoGduev1qZRszeCaVmCIzgbFYt2GakCL5rszZXGWQDoaegCyDcdqkngnr9KURB8qDtY85J6iueV07o1S2uRbIZJ0edixP3WTIwvbNa1jFia4j3ITtAyp6+9ZoEa8MWZRwOK19DhVnbEAMjcBweo+ledjJONN6nrYanzyTsa9jEGc7gE2rtGD1qhqpNxdywwthQ4Kh+h9elao2xHYrKHUdzzXP3cyPeMS+0RD+Dk5PtXz1NtPRnuyp2SjER7RoHCZG9wQSoyB6U2wtluZVFyEEaE8txu+tSXSypbgySR78BxhutU4Z/tALsWLckjPGM+lb6pMUGudRN9YzLEXtyApYIp64q15TW0IErEuODkYrO2O7wqjBBt3DaccVpS3SPtMgZ4iMANyTXk1brQ92jKMlZbledpN4SI5A645qpeToCobCOCBxwRWhtihTytwVSC24nlvrWOA32dsdWy65Gc49aqmkzX/ERyzghl84ABtvv9aoxOsMj70DHdgSBuRU7tvyXt48E8t3zUcgcjfGqgL1FdsfdMZu60G3cIiZpFdju53seD7VqRxRgQyRyBiMB8dM1mQFt5kYZjB5X3rQguTKiBocsDhsdM1NS7OampxehfZgkgbqvUe/tUbSyuhUllY8jaOQKY0xYpn+HOAORUwkaMfJ8oIwS1cVrHp30TM6JwlwQ4LF23Kuehp0twzWckPkvs845wP4veo5ZZVeSJiHQcZUDNWb+RGtjAjsfLwJQDjca9SnGLV3ucNWTT0OdnTF5t24EfQE81s6AiTXGQ7JIvI2d/rWC+VutytIoLEFc9PTmup8KRbLxJAd5i++ehwelbYmPLDQwoNKWps3O5M5woI4LHGTU9hcLJhZEEblTgDpx7068jP71vlJ67X9M9hVfaWiKl8AnqvBFfPTStZ7ntxlZqxctbjdKWUsVz83FbVrGjqskcjCUHOB2rn9Of7K7APudV25PU1v2kqttKr5bEdKimrT0NJS0udnexeRoFu63AuAkoLNgZJI5Fcn4t0i9g0hdQWILCzABt2SfUYq0SW2qsnyZ3FB2PrSeJpTeeHooAG8mKcSMS3fFeopJ2bPNkuT3jiNFntrbXlEkXmfOrBMDHHJBq/qbxzi6xEsaSOX2KPu89BVGG5gkulutsmclTgDkCpzMnmyYOQ3IHXArnxEbtSRpSmm2okIMropLBUPRVXBA+tSX05kstg5kT7vt61FYo1w7PHkqQQSee/pT7x1FlMv3Xzgk+lRCUuZanZJXjdlPT7x4L9JoRGiRyKznb8y/St/VdT86We7OAZePk6fhXIEiLftZ8AZO3uK0BcJLYI6SKykbiT1B+lei5t2PLatK1j1XwrrMGo+H/IhuQlzHFubj5g30PWvHPjJve70uaSQfaJI23HHBOeuPet/QLz7HeJNu3NIDG0SnBAI+99KyvjGsZl0yWF0ZGi2eWQQfZhX02GajBJHyWYU3Gsn0PN2lSN9uQD3U9DUbBxho2O4jPynn8afEQ0gYDJPZh1NBBEjTRthWGxlU+9aNOV+Y5OZc2x2fhiW5hnjBkSPaC8hJ+8SOmRX0P8NLpm0e22vGzpMqbd2dx618w+HrxLZhHG5QtJncVyfyr3r4V6gstzHELhA7vksnyknvxXx+PpVObbQ+kwVWTSTPoOzn8yU8cEnOO1bUDYIwu0Y71zekzlEIO1iGOSDXQ27s65xisMPJONmekm1qy+WLJgdjnpVmBMoS2DVeAblx/EasQsAdmOB1NdqVzWLi0QXMarGRjP1qig+XBGMdK1pFGCTyKozRNtJGB7VvBDtcqHluDj+lWolSRNrDp3HrVBpDG3P5VchbIAGATXRH3nqWlYechfl/OkhmUOFckcZyKXeo4HAqRo4pYwxbMvTA9K7OhrFpPUfHIo3EZNSxsSQSSBUccQAzt25qWO13MTurGTT2KlO5Yhw2fWrUSq/CkEg8moViESllGXIxyabAdu4EnIql7urC+pZ6Mcn8ulKrMDzyKWMAgkcEc80sceMnBLE85rNyc3daDUu42Uh+2RSQwKhLO4APAGO9ShAOOmKUx/l6GtIyaByWwjgfdUYI7+tPiGxQJGJHXgdKeiLmpkzGabn1JctBrPxwOKVpCIsqPm7UNkEkng9sU12FbJ8q5kYc19CNQ7c9/SrMbD+I4Pr6VXVm3YzUojz15rklJX0IuyeOQMvILNnrmnqQzEE4NRxgIcU8Z/5ZnLeh6VndXswiIUK++alUb4+vAoWPY27GPb1rOkujHdlSCvPA9an3UmjoSuadsDk8/nU8np0J5qMSFVQkHA7AdakdgY92AcVNOMWtSG3cTy/MTcTwe9CJwy5wKRHVx82QByOeKsRKrKQVyhHJrSUFa5EnYF4YlsjgFfSlEu+XAJyOmalRsnBUbcY21HIozx2rLldrnO5KTECN5jAkHjO6l8rCghiG7ipY4d2D1PQ0MQGK9T7UJSTt0EndaEflsikqnPcGoxCrnKqD1JBNW1bAAJ57Uj4GBGO3JPrXVdxSXQLkIjUKFAOcc5qYIFTjqaSVMRDYMsWx16e9SKMAITk9yKcZyi1YlpMfBho2yD14PrTGBBY9AB19qlEWCdrEp6HtTGhyrEjIroVR82xlZJ2FjIcdcY5OT1pwhToScFtwOaZDamYHAOehqYwiMBX/AIeQK1UtbozcE9CT7/Uc96aqg5GM+n0pWmYMQI8qx+Ujr9TUW+RJSzcDpwOtayVtSbcqFkMUZ8sZDHP5USQbl5XAxyD0FE7xSFdy7uM7vf0pBLheVJBOSM1ytdBpX1K8hIXaDgVSnASYqByo5NXLhwX4yMHgGk8oS4ZuM9WNZO7Voo1jZblEOA2CwFWOigjlyPu561XVCtyy5GN3pV77P5YVz1zyaI+6tBzaTI2JQKQoweDntUc37gCQZBHdepoEO6VZFyecYPep2O6EhQC4yMGqutzCMbMrOqFB83PU4pY5EYjCkYHcdaj2bWyQB3IHSntG20uO3TJqZSsvI2asEuGwOaZNjI4yemfSnIrSDHRs5NRF93zHoKTnpdC5yG5BQFiM4GQB3oZ3mRZABjbkgGlfLHJ4I6A+lOwfKAGCBz8oxgelTdyQOX2iMTZTIw3HbtUTr85B4Y8kj1pxBVS3FQSyjB3cYqvee5m3oNjEifK7byCfmNRzF5XJBwP5Uk1yFQb8ID91jxVC41ZIUJCkknAINaqGuhjzF2SMEYYkH+8O1Vp1a3jAYgjOcismXxNAgIeVWkHG0nBpRrsN0imIpIjfeKn7p96mpTSZUL7F37Wx+XO0etJHdyAeXy2eG/xqqsyTEeXytXIbcSjIxuHb1rnbWzRtDWWprafqOVCEfMB19RWjHMoYB1wOee9U4IkEeQoDfSrAAkXcx28dMVjKfLsjVroVZRmQqeG64p0FuCmTzipGjEjhs4wPzqWwfevzKoYg8GpcubVGsbJDVtsgvtyMZyaYIM7mVSO/NaaxFUAA4qOSD5TzhqqCXQaepjmMud2Dj1prxZyCMCrbR4jIPXPFRvEVBz1xk1rOKTsWrSRRdeQuM80zYVL4YFe3rU2wYb39aSREGSrFRjv60leLuyZFC7A+7/47VSJUQOHUHPRvSrlwpO3J5HU9vwqF0HYgg+/StG3a6Mr6WKaIyO+45Pc+tOCl5COw6VMIwo2Z5boaauY3IYgY/nSUXJczMruKJyo6t+VMKh2ZTggU4E7Seo9KhY8YrKSVr2DfUld/JA3YLe1Zd7clSQck+1TXkpVl55Fc/wCJLswWUzq2DnB9hjmpoxu9Ty68+S7PNfiR4rtY9aOn3Lm3VGDIvOWFceda02GzaVpMgZDIOWavIPjH4ql1fxyZYLpmWJRHG6Sf3T3Fc3ZeKdTspzLFdZYghvMUNya7qtJJq7sY4WrJxuz3KbxVZoENvAzyAYxJ6VyviD4lWehOboOL/Uj8sUSnKRHuT9K8zutd1CdozJdO2wEEqMDB61lyokgGJtzL91wOSPeobW/Q7GnN6l+/1a61vVGvdSuJbi4f+JzyPYCn2kTTz7TnywpbI6g/WqskzMcrgEjBJXmpYGZYHUErlfzrGb5tbG0dHYnssmFJXMhUZ3KeOM1dnURW0ZCDIcncGzxVRx/o6KqkgDAwfmP1qwV+y6e6pyrLhieoOa4pWbOm7WqCGN7iRmyCxXgYxn3FRyRNK6lSGVR8+TUZjK3SRmQg7flZWzj1p98qNJbqo2gxkMF9u/40W13KkTRQbJFmG1oy3JLZxxXQ2KgQ8bcMN+N2K5+2AWOBCQgPUr0x71t6ZbqZXJYSjZhcLgfWuOurrU2pWexv2jKtmBnPzgHJ6Gllf99EMr5bA/MDUUUKxwuUON2Cw7Aik8nYqbNmAeA3SvKjGLkb1HypNDL4hmYAkgLySOKztPffI7owG0fNxnNWtTlMA2u2Rklgq4x6U+xtkjtioIKH52Yd69VL2ULo8KtUc6nKULq3S2COwZXckhRzmnMDawok0QWWbPz5ztX1rWXT7XVHhnkn8mOJv3qsDkr7Gub1e+3CTdFIobKxydQI88Cu+jH2qTSuzyq1TkbS1I95kMibuQPlPoBXR+FbPdqWnlGRWJOASRn2ArmrbfLblS6uAu3IHQ1u6RObO90V2jd/s8o3lTjqeorpcOaag9Dg55RjeSPcfCvw88Ry6vHGLeRHYblwvDA+tfROj/CHxjd+CVtEsZ5EjBOwHHHvV3wl4qhtTZMQJICkbCTbk9BxX1T8J9Zt7+G5VX3sV3Lk8kemK8/EYtQi4RjsS4RdpJ7nwnceD9Q8O63bQX9vJbSOMFSvTn1r0WylMbhlYboyOvYV7L+0bpunTJDeCGMSsNoZThgRXjdi+x1QICrjBY9a/Nc3q0675ranuYJOKakdXazq8i7cMGGfrVXxDOyWskYAVADuLDPPtS2oVVTaSpU9uKo+I52WyuWOSyrwW+lfW8NUuWKaOXHPW6Pkzxpey3PjPUmEmISwAIHIFd38JXVr0lVYOoI3ZyMV5PrOoCXX9RlmHlsJTH8pxkA8fWvUfhC32XUlw2+OaIs3OfpX61pGnqeHGzjc3filcvb2dpBw5kO4qR0Has/wKySajbEsz5POO34U34uXxkv9O+VgwQ/KelTfDhs6jayRJt38jHc968DMZ8tDbc6KcVKep7dZ7YoNofcoY1heO7jydK27dw3DBJ4DGtqBeCqsCc8CuM+I8v8Ao8EW8/vHG4E4xXxuBpfvVY9aT5URWExW2Bdw/oR29qjupjjhuKy7W4EdmOQoBwAKc92CvNc+Nl7WbTR7OFjaN7D423XKZ6FutfI37R9zJqHxGlgdg0docJ3AyMmvrWwnEl7GuM4PNfJfxTMer+ONUdYyJBP8xcYyAa5cok6GIlzPodDoutyxPNns2ih3qmVYeYwFTWujMJAzIQOTkH2rpVtFcHKqFIwEFWptNGYnILs64+9gL6GvoauMafKe5Ry+m1725zunaUUmUFE2DJYMOv0rodL0dIpox5cbxrk/Nww9atWumFXPmEuF6A+/cGt3TdNWaSQsmX/56E8CvKr4lvS56VLAwg72Cw09VH7ldmenzZ4rWg07yCuzzC5HAxyQa0dLsYiquEOQpTaRgGrrW/lMpAIK+/Ir5+dSUnc25VFWsVrW3kgJWQ5z1qykQRNuT/8AXqaNMg5GD/Ol2KcAjvnmuqiu5zz10IpJdob5vmHYGs5nSFSMEdeTWjcRRqj7Ny7uSc5qrIqKGJIKr6VfO4yszPk0KRUAllJwemeopYJXQhsnd7npTbjarKWfG84HvTjCyPkkZOOnU11RakUrpasnGfMXYoZQMgv61pafYmZ2GOp2rjpmqMSBsZGFzzz1Fdp4Y0khWVWaQHBVewHoK9bAYH281K+h5eLxjw8G2P0bwXcXRYrGikDB39/WvQtF+Dd3fTo0NorugHJGN2e4rp/BPhue5ltx9mYqMAjPNfV3g3wjDaW1rGIAxAG5mHzZr76GBpUYKSR+b4rNq1SbjBnm/wAM/gdLYWxM9qHkZg7b+RX0H4Z8JQaZGoMKDHQba3tOslt4goXGOlaCoPSsfYqU+Y81t1dWQfY0K4KjHpVO48P2V0u2W1ikX0ZRWrxS4FdHs4kunF7o4jV/hT4e1dCJtPjOTnIHQ15v4n/Zc0PWIm8kCGQMWUgYr34gZppQdxWfs30ZLpK91ofE/ir9kXUrJmmsSJ8cgJ1/CvIPEvwC1rSRLvs5IwWz93LDPXmv0zMK1TvNHtb1Ss1vHKD2ZQaxlRTVpRRtCpXpO8ZH5Kar4Bv7FZM2cgVPlJPOffFYl9obxwSPuJjjwoUrgknjkV+p3iP4I+HPECvvskjdjnKjoa8g8W/sjWtwHaxk+U5OBwc15VXAwe2h6dLNq9L40fAEunSIxiydyjqOhqutvuwHypPOR6V9N+K/2Z9a0eNXSzaTaTwo6e9eXa58L72wLedYTxlTlyvQH2ryp5ZNawVz6DD53Tqbux5XGrJbIWiG8tguByR70rFUBDEKrfrXW6h4QntkzIrJGSAo25rMvNBljkCnJBGVwvC159TBTjK0onuU8wjLVSOeMnygFcZPAI61BLM24qRz646VsvpjwnZI6vI424XtUM2jyIwjwke0ZcDk/WsoYV8z51oWsW29zFj2yOzKrMRz8wx+VKRgMSPl5q/JprRXSYVioTIOe9Qzo3mOhwD2weprN04xeqN4Vm2UiWiYEk9fug9aChQOcZLjGfSrLQGMoxO4Hj86b5XLZGAODmsnFJ2Z0xxNtiFSQoGM0SorEgkbhn86leEghkBIGc47VH5cpk3hlWMdupYmqULuyN4Yhy3IZVFw5dp+eh4oqKaGRZCNlFZez8jq9v5nnNw8aSRFCPmBJcDjNMnuWaMIiKWVvmfGPypJolZAhlLpjjdxio5bZokwZ/XocgV+wpdWj+eZScdI7DmEghBdthzwpGce9PDGKKNZBuk7nGA1VI0adHBlYuMKJE7CntGYj5YlMmRyHOWx60Su2P2icWWpLmOGMb4SfTb61Xs7maJZCjtDjPIHX0zTyIViiJzIy8eWDjj1NRRzLvbj5c449alKUtiVyx95j2vHnXay4K8FiMFj60mwRqWwAehz1pOBKqrhjjcXPUe1NunlRGjWMybzncp6c+lO1miknMVjtb1VsfKByD70OY4nBYl3Jwq46D1qIu/2hTKXZQ/zDpux3JqwkB+adnLSZO1VHRa3dO6vJml3FpEBuIXmwwXPJZqXe8UI2R+YeqYOM0pkVHjCqNr5MmVzxU8USxWxLOzBTwxHJrCSSs0ip+8ldkBlmmiBaE28obGw85981DKXjW3lUBiSQYycEmpjdI+7JYY6EdfypomjiX5Ldd5OQx6j601ddCItRfkLGu4ebPtMmChij5wPU02VELBiu4/dz6VM7T8BcAv97aMZFNuYpIlMULBXxnaeTTVlv1CTTfu7DZP3lv5fUoRk+v0NMY4tRM24qjYAA5JNPKypCFdSxODnFAadbKfadsYOc91NL4XZF1IOVmmQxblhCvgnOGA9KmMsfmQsiqpy3Ocke1Q+bISDsHzDIA5JHrRNE3nWyqixIAd/ZmFaWU5GNnBXiBncRshCkg9xUgkYqucFj0x0qFvK8whSwQ8FQeV9DUdkzwxeWyl5FJMYLcH61TVloU/fSd9SSAyHLPgfKQPUVG8hkeJIyu4NgM54ApY3uQAQqgfxxy8nNNkjEKK7sEdif3SjgelcoowaspD5Wa1IVwWlYYY7umOhpn2wiRW2knOMHpmoZGEzF3OWPBb1qxHIkcbq2DuHyj1YdK0XKorS7LnBPRoR5ZJk2mPJUn5weM+lKkwVdxhSQg7drHj3pJY57l40t7dfNCnepbGO+aS2t1uogQmxm5246VKdviNOVJe6QANLH5koKh8hFBxjBx+NShlhcqriVRwWHb2ovraW1ESuW288notRGJRAHhO47wHKdD71ouV7vQhKUdtBgmBfAPU9D6mpLiImHzJIwoXoOp+tFukQuDuxxz7/AFp0s3mHfGGYYIAI7VEoJO0WD0XMxkZR42wQSV3EetRW4EkMzEbQDyx5GB2+tSwQyPukZwVb5T22j0xTZo0WcKp2ADJ56mrgm0Uoua00Ip5C8isHULsycjr7VMrRRI6klmKdMdqLiRFZVjBkBba3HH4UhjgSdPtDbVZdqfNwD9amaV7RNKTb3I4IV27CwU8kFv5UycSgH5w3OAM0NKYbgldpTOOe4pSJQC7xK+SQBGc4HrUPXcqXN9kdb3CIXTyscZJ2ZK4qOCQNMG/5atwqgYBqRAXYAMsJPBB5J/GoFaVLvGFwj8N7Vm9WmEIvZstXKywTIzsGdTkAjrTkYySZkQHH8SnvVeZ7pgGZRuXLYHJ296ktmKgEDAZSwX171lKy0N4q0kkSxW6ofmlKMTwVGeK7Hw9ppEazthlxkEdPSsDRbTzpfM24dtuz+9muy1Sb7BZRRmEEYwOduTXhYmSk2lsfQ4am1q9Dn9aezjkd47d3K+/LGsSFRcsZUhaEN97c2eR1q3d3LeZI7MtvIGyiucg1BLd/ZXZRsmUcnbwATXBGz2Ov2qK17I0gdcMIjldynkD3p1raGOQ/umbjAwetRvP5qNEVIk/jb+VTxSgxsuWyR1J6mrrLkgoo56TtNyZcsIi0oUkK+7gK3b3rYMP7oLxlM8k9ayrGUxyQRhdsaEhye/pV69Hm8glY+7CvHqpuSPoaFmroo3M0crlOSR6dVpLrESI2UAbhV3c+5ps4YlvLRli77T/SqshCoAwKlGyMjpW8Y7WPQ3Vhl0zxv1z24HH1zTI5HEb7MEsPwzTpmIDL26EGnSSLEhQozpu6qOnFbraxg4pKwy0jkitlEg5yS2TnJq5FvZACjg56AdvWs+3Ult2GCc98YrTt7qVmA85yenJ4C1NQxhzX8iaFgSF2NH1GT0NJfswCqzAgjjFLbERiXe43joM1FPJu2tt3AZwSeAa5kveN/NGY5y823MZK7tv945p8koksGkWPDhsPVUtKJX81kQgn5hzVySICzGGyQdxOeo+leko7WOWrGPczvLiRAVznOck12fhKyU28i7HRlG5mY9T2/CuKDBgrbiADwD3rqvDlxcWttIryf61s8cnHoajENKm0znppOVmbN8sgKFmd9pIBNRSI08BT+M/0qEsRMeGI64Jz+NLKDIQyMR7mvFW6bPdjZKxNZthWLHLDkhea6DS599oTLhWD4Ug849DWBbxNDB5bYi8w5bB4Hpitm080WxeIAxMSXJGcH2q5qPNobRS5eVGvGI2Db2xuHyEHv7Vk6u88pSJonMZJyyHGeO9S28jrLDzmOM8Z6CsvxHc+ZfYjkYxj5i6t0P0rtpUed81jkrtctjGhhR7y2BlEMbZ3lj3HarVo7OzEKSpJj3KenNVI9PSCUPNGxJLHdkkYPtVrT5ZEgkiYBozkjacEVtiElGyOXD/G0LGrQ3BAGNvQD+tLefvYIz5oR1yGz0Iqskam8U+a+DnJznjtzViVvMj+XaQOoNeU1aSaPcjblaKFmQbn5tq/KVy3SoILhTDOkjIpKttI6H3FObYsyqz+W8hP7s9z6ikmiVXVDEoj24B6Ae1epTgt5HlyV2bCeS9tbeVcPHKFVshcZHcA1V+Jc/2jwtauU8phLjdH8zEVFDMy6RAy8ohPA/h5pNad9X8JSw4USWx81Xc8e+K9jCyadlsfNZlS5kjzCWGSWZCZdoTlVxjHvU8UxmgMZiKJHzuXoTU237S4kjOxcbnVjncO+KkSVQVjZf3Q6heteu5NaHz6btfoO0qdoruJU4JOA2OlevfDi6E+rw+Y4+Y4UR/wN7GvGmdRMeQD1UHqa7rwfqn2e+tmiCQpHIu5IuDknkmvGxlOc0nc9bCYjkZ9ceE53uLUlmJKYB5zk+tdpZSvhVxz7V5b4SvIzIxikQ20jkhs9CO+a9J066KNuY5BH5V82ko1Gux9I2p6rqbsE2G5yAOuOtTQERsSCWX/AGutUwu7DZ4NTwAhhzXXC7djXlsaKneM44x+FVpUJc9qswufL2/5FLtyCD1rb3olJW3Mye1VyWxk+gqvtw4449DWt5YQn+dRGEbzmtoyt6gmUkYNkMpHuKngKorMQePWnG3Cvk8r7Unlhx8mVXPANdji7Jsq+th6u0g3AgZ6CrMciqo42EdcnqaqOoiJANTJKFIDLux61Mt9DS90WIpi45GP508ZBBIH19ajTkFjwT3FPMvAzz71orONgv0Jt+3nrUsVzvQcYqujBh1qU7kAHXPpWbeghwnOfmBHpViMsxy/Q9KquMHBBz61NDLsUFuPSpScrWZLaZMCQ2AOtTvhF9zVUyBhxSplypzxWqa0Rm7omlmDrgDBHfNVt5J5zipXTkZ6DmkIONy4NVLblZnzcwj5XoefWrdvwqjkn3qO3g3vg1owW6Aklir4/MVy3UdGSnZEDxq2N3HcU+OPPIPtVpYkdsjBxzTWUZ9B3rNtp6mikRBgMZ/SormyR5Y3I3BTmpJFBOR0P61LG4YAHkelUpJfEhqT3QizbAATgGlTa6smCu306GmyjbIoQAg889qlIZAGKkD1Pes3zN6Ec3UfFbFA3I5557Uu7agLAhlHzAd/pUQJIwHJ/wBnPWnRzsX/AHh5T1q3N6JlJdR/IkUbsK2eaTcFkyelOlbJAHTFM3bNpznvg1Mr/ZMkkx0M0rO43hYsnAxz+dKkvlRvlSMZwc55pHYn5unNCgzEZPHYVspSa1LSS1Ft5m2DzBuYjknpVlAGBKkcepqhcXLooXgIv50adciSVgVUqR95x0+laRjK93qU4K1zSBGQnfvSw7stkADsB3pYyVO5xu9CakhG7eQQNtdDVmroxexOqIUUAFT6CpJtsSqX2/TPOahQgZw2TVdpQJGMgyWOMHr9a1UnLRGDg2y00jshYY2kHkGq0DvcTxqvJJx81SxXOxQqAKvsKVwSN+SjE/KRWsVroHLZj7gCGdkJ3Y4JHY0wKHRdx+ZjwBzx71JdypLJGqoV2jDE9zToEDKeB6UtXNX2IeiIDFhtq88YPpmgW5wzKSWx93tVxVG8gEKnvSwwAs3zkADpjitbXeiIv3MO8gntmjdV84FsvGo5BqVoG3kjKjjINbUtr+/QpJkuOme9V7mGONiC4Yk/wms+Vctg572SMp7TepkUdD1qJJGePDDB71MMMuxiQgGevH1NQoYw5UFWUnrnANRGkluXytkMygjd5mDnGKliQxxNgk5/HFOluIVJYlVwcbiKjWVAdhfaW5BqfZ7WNFGTQ07cAsxxjjA60sU8hBRmBUdMDpVbUJkjKljsT60z7fC8KspJzxuxgYpOldXRfs3a5aDkOeAy9yKrM/lNtHA61CL4QuwJzuHrVW41WNyeOgz7VPsuRp9CPZSXQvT3DOdzgK464pEuEKkg545FZC64pPlv0GcMDxVW61uGGTiXYGB5AzmtHCL1SE1srG004OcYC+mKybzV44hIGXao4yeprnrzxhDA7Ml8iqBuMZHIrz3xJ8SYYG+V/Ncsd0a9cHpWqhd2MZUpPRbHoOq62FhAld4jjIRmFcFrvxFjgUx2U4ZyB8jAMM+orkNR8WX9xbpcTx4iU/xNktkVk6Fp8LTxvFabJHfAIPFdThpdoVDDSnKy2O20RrjWbeOa6ZWvF3Ou0/dbPB+ntXV6Lp0rScMQ4X5wnAJ9ah8K6bCt8ZGiEce0I6oOfrXoVvpdvHHE8afNEx/4EvvXLV5UrnoypRjoVrDSyQp+YEjkg1rLAYFJUfd61o2tqHgVsLGe4qVrb5eo+teTNpvQzilezH2aYjUj+Ic5p0qhbhlGSnGD61YgiVVUqSCB93HFPdFeMbsrj0rKTur9BuzZRRAjkMTz+lTxwquTkkHrUTJuHLc561o28QCpyvTqe5qoxTgU0ug8QhUG3IwO9VHEm8gjA7VZkz5rEtn2HrUE82/CjgnoRTS5SOXuVpwEJOCWPc1UfdkqeM9zV2WbBA2AsOoPeoJQNhLHkenWtI2bLvbQqyL5ZAcYHWqlxk52Hk8c1ZmLyAkn2GKhmRVXD9euc1rbsTLuZ118p2A7lHeoJipdtoCqe1S3EpJ+UjjsKrkB4iT9etKSdrIjpYPuMqMRwMg+9RuxbJHIBwQaaE4BOfpSr04PFCfKmiPUdvO3g9PWh5Au3Pyt/Soxktio7hSUJDYYetZX7mNR62IL6URsOhLV5X8V/EjaFp8kwnEETq0ZyMlmIwK9DvrvyAWc9QQK+dvj54q+zrbWKSgW6IZJZeoVj0zXfhlG/mfP4nV2TPn3xciweKpITJE6wogZk/vNyapQQKryAyKEBzkjmmXcsl/dtPNOJpHGXcDG7ninLEhQ5wpznmoxHLN2TO7Dx5IWZaQKzsDjaByAah+SS6y4O0DAKjtSIqxqSWDHpg02AFBI+5drDv2rjiteVs7G7WaJQASZBuROUyOTU0CYlAMjvlQVyO3vUK7XtNrDcoPGCR+NWrUmV4wqkqo2sw6ADvUzbtqaQs3qWPLaKNXVMktt68j8KllcvbFWXaAfmweT9aG/eM4VtyOd3mt39qVY9kTsjbdvG1urVxu25vyvoV4iIbqI8eWSdxIyR9KfeyfPA5URsOGJXqKijwQCcNwcc96n1Y747dA5ZUXlz3NbQ5eu5o43iS2+0yp5eWUyBQgGMVvae+29eIq27OCR0ArFsJDIqSDK7eemPyrb09h9pLNudShyAcHmvOrtNNCoxcXua1oxeLb90tnPHAqKaFuFibcQ2RT47kZVUXJwOtWGkSAu4wpA4x0zXnUnadu52yasZ1xFO4IlKNu+9ubmo4pJba0WNPL8vkMFOWHPU+lW5pYrqFTIiPICSSR0FUbi4WGKS1QL8+Hd88mvcdmkjwpx967L15fwLp+2IbZSCVRT1rl7i7kh3CRlldmA2uc5qyZ/PcAfNwcMB6VnyXEgjEkQ3DOSjDnrziu/CxUXdHgYiS5rx3LdvHHHKRGNrP1HqcVPczCa1RTcKJIwGVFODn61UglaOVJ4yO+M9QO9Ss4Ljbt3EEZI7VdR+9zMzjZptnrmkfHXVLFbLTxE6NbooVkGVIUc819Afs8ftP6hpHiiK5vgJYJ8rHEM46cg+lfE4vCkKuSwI+6w6g+mK9J8G3sMN1CmXj81RIjjse9cdSVGNKUmtznUG5aPQ+xPG3xZfxvrkafMIRIX8sH7ua1NNy+MEFV79814r4Jukub+UEmXywNjk9RXs+mMhcPuBBHQDpX5JmlWDqKMFofSYVSjFqR0NpIN5XJ3bc5PrXPeMbuWLRL+8jySkLMc9+O9bMEwjkUnGD2rgviReG18D6tOshz5Mi7c8HjpX6Nw1BummjycZo2fIlxqcs1zcXEiqu6dmQlsk89a9l+Fd6sOtxoWzNJFuyDweK8BgvFkjtXK5SQEhB/D61678INUjfXIXV22xptJYYIxX6g6aUNTzIrY6f4jX7yeIEhLb/Ij6EdCa2/hwq/brdgHC5+Qnt61xviO8E/iTUJJZAWL7Mg9cdOK7X4cXMPmwQruQuygsx6E+lfJ5p/Dsn0OmnD3tz2RElSMgp86+hryX4taoItQ0+BgFHmly5fjOK9e1iX7HbF+ScFeT39a+Q/2ifE9zZeJrOK3YMY03Dd0A/ir5/KIurKTi9j0ppxtFanqT6uFtEB+Yk5BXuKc12rFFEgAYZzmvni4+KV1e2SRWjbJOShQ+g6Gt3TvindpDZK8HmKsfz7z3rjxmFqKTmz6LDRk1ax7rpkyPelVYZVC27NfLnim4SfxVq7OGMiSMd/qM9q9c0/4ixw+ZLJCMeWQjL/eIrxu7K3Oom7dCJN53dw2T6V5eHg41JSkj38Jh1J3uRxxxyphTk45GKtQqPkRgf8Aex2qVELNghQ/XK9MelWrdIuVcNg9SvpXVUlFM9+NFBDayOQIyNvff/Stmy0sidcuxUL8xB59RVSOIFVSNSSxwMnGPrW1YrtO0nOB27159WVnciXNE1YI8AHGOM/N609kCjPUnqaeN0sYIATPTNKy/NyOBjisJNLRHKpO9mAVWTnHApAigDuR39BR8p4GR6g9qVQIVYv83ooPeu2jGyuwbRXKAOxYgrtwOaqGJQG+XaTx9atSxuq4YgEf3aryfPgKMAdT3qZQfO2noJ6tIpXCgfKfmYgjB/WhY8ojoG2gbRuOTxUsUvz/ADAkHvU9sqHzARjb1JP9K1pzk/diZ1I8quy5o9kZrhFaJmiwcu3SvU/COlxkQSGMRpuAwW4Ncb4b0l/JDOCYwu4AnGfevavh9oK3lxFGbPzC7ocMeMV+j5RhrRuz88zzEpe6me+/CXwfarp9vO8JEm/JZj1FfQuiafFDGGVcD3rgfB2mpbW8MIRV2qMKO1en2S7Yl7V6tRtux8ZBK5ZVcdKcBigdKWmlZHUFFFFMAooooAKTApaKAG7ajMY9KmpMipcU9xNXKktjHMCHRWHuM1zWs/DbQtaDC4sIyW67RiuxpuB61n7NJ3Rm6cZdDwXxB+zHot9MJbYmMjPynoa8r1/9lWa3M3lxCUEkhwOQPSvswpmo2t1brjFaWXVXOb2VSDvTm0fnfrf7P95akpJZgAHPK4NclqXwXnaZmMUh2LtMaDAP41+lt5oVpeKRLAj565XmsG8+HGk3OcwAMTyRUypUJ/FElYnH0XpK6PzYv/hVfMAI4pYsLj5lyc1mXfwyvW2FoVEiqAHKcj8K/TCX4TaLM2Tb4qhcfBbRpRhYgPcjJqZYLCT1sbwzbMKe8bn5mTeANSt0UxRpOhJJ3DaRWRceE7q3DB4GVmx94cDmv0w1D9nrR7o/Ki5HPzL0rmtW/Zrt5o5FjSNuPlOBWUstw00dsM/xNNe/Bn5zzaHcW07xhDKwGSVXjPpmsy40bYD5iyISc7epz6V966v+zTNFEdtvtX1RQa43Vv2d5omceVjK4PyYzWX9jwbvFnbT4qin+8i0fHCaJNIoJRFPTDHmivqSb4Bvv+aDnH8S80Vh/Ynmdf8ArVQ7n50yzxxxxhwWLHGAM4x60scm8Mqc7VO1R0/Oo4iUdAz5A556GpkuxHMEQBW52qePxr35JtaHyN4wVpEBjaSONsuOMDjH51L5YWKMtNtbcc8c4pkjAupRyC2C2eefanSWkpj3rCLlgcBDxg+tJTurM51TadnsEcDGNiNwxnBPcVIlqAVfcMbSNoGcN61DHbThGLu7qR0B4X605CIUXJwo545qlKS2OiLVrLqKhVZBJIjDnB2jOakJjW53h3jPQnb0H0qMXJDsUPykY5HGKNxLjIAB+8TzmlFN+8xKooys0WLueJ4CW2iRjwB0NV45Hgj+Q4LHJz1GeoFOlXcCoHByAadbqYYtpTzj/ePFUn7mppKpGaaW5BHGTKBHlmAyQOtSrK0I2EkEcAGo4ZmYhcBGIOQPXNLLGLSZd4D7v9rPHrS5na1jOLcVrqEN1IC9s2xtuTvIGcUhtjGqYOXbu3PI9akhdY94AAQ52Aj5mPsarL9pkyGeVMnG3jIqZNNqxDcZaLQdFJIG2vPG8o4wvemyytJdI2f3hX8gKkECRurmRR2HHQ96VGAQtkN8xXIqLp9C1CVP3rkE04e2SbeQiny8e9PSUQqbcsWdjnBHB/Gq4RgqR4RRv3hT3PrVia0kSIRk/dffkcgZojZPU2lGUle41Z1hu9xJO0eWAB3ps4a4uEmmxJ8pVecYp0oWIqrFnQksDGuSG9T7UbtpQSu3yjAQDua35lGV10MoWgm+YjWFd2wlhJz8zfxVBHlzKXjBh+X94Qdw+gq1dKymNljcjqrAbufeiDyXeULlpVOGZj0PsKcZOabZq7U48z3ILn95cIQCHPDZJyw9ac9sXfciu/zbTnkCppHaG64dTsj3YIz+VMcvsab7gILEdaymlokOMr2Ek8hI1RhscE4wPvYqoJFlgkRgY265PUe9S2jpMwEtuxJGQ3pnoae8yrI8LhWfdy+PvCiUVFqxpzxv724+3ufswLM2GCj5s/M2ehNQxyZD7mYvng55PtVi6WKaQY2faCFweo4qBrGcMuZEWQZcODjOTzSlKMtyIcz1exI0Ea3Sx+aQzDa5Y5A9KSRrK0zCJS8qDcQRw340jIlzKIl2xyYLMzDOaYYYyzBzuwSu5R3rOKTdmdDt1I8pKocsMKf4BmpyzvyCUJH7tdv3qhFx9ntXgRTK27h8Yx7URtcuV3sxQfNuJ6U2neyI3V+g1lcMQ3HqBSXVsYYvMkO9QOQvJANPkB80HhQ3IOetRM3z4AIA4I9cVackrJnNzT3egkbNHDnYPLb/AFZB5x3yKjdBJdeWwyqxFwO2akneOOPGzeoPB/unvUCu0jKNpKkkBscmpXM1c1g7yJBsUo7IrEfKQfWnW8rpAqbRH5YOCO+aeYjbRbJIxs3ZYN1Oe9Q+exTcFCKPlznrik5N7j5ZqWmxErzjccBWH3sDP61Ikewc/MRzzUJ80yIwyIyuTznJq3FEAdxO5cZUg9acrWXKb+Y0zeVlGURq3O/qcVas2DiFdy7eShcdCaqhluLogA8D72K19Ks/MCO23ABTax5b8K8rE1Iwjqd9KL/lOl8I2LtexNvjbkgOg7ep+lReJ7tYrhIHkM24bdy8bOa0LO6i8P6YwCK0uz5VfkZPU5rAaRZZkeQ4DZPPevCc4tNWPbppKJk300fmbpELOhAIUZPl+uKq3KQvGNrNLu5YkbcegpcgzvcTEydTubt9faqVzdM0zxofMjKhsgYGa6YUrU7djnna9rjy7InH3tp79fTNXURzBGAw6ZKlu9Z93M0giXyfKXCqz/3q0OPNb5QiLgAE8sKxru62NcOvIv6cu7CMdrAEnnI61akll2tGFPkjnPqait0EUrrtJ24+tK8wBJHbtXkS1kfQ0VyRuQyMWVGVjtZhuHQgVTux51w6k/Jkc57VZNwfmZ41j9wetUwGS5RWkQoOdpHJFdEEdSd0FzMsisqjYPujnJ+tMimMce5j3yQKim86NvlwyFuRjoPrTpGQwsygKvcg8ewrbl0OSc5ali1nRrl/My7AfKF6E+9XASXBKK2BnBOOfSsXTwHZ1wWj7EcDNa8QQPzuMn3c7uBWVSKTHTu43Rehycl0CqO1Zl1M8kjgIoUnJAbgVfgSW1XdIwPHJznIrKnlVn3Eggknpgmsqa95my7Mhl+bAXAbOD/jUM1zLHbqq44kySRkYpFmEu9wgEYPDE4P5VWu3ea1jYf3iWT1Ga9GEdTkrNLValwANPH0+fJ6cGuj0pC0FuE+aQghh0JNc04ikt1MK+XKG+62T8vtW5oM7LJHcKZJUBwGB+4a569OThcVDlcryNqS4WNpVcEPGMDjv706FnnUOqkYPOKilZ53YgfOpyST94/1qwkaPtLsVcryF6ZrxXZHuQd1YFYteSyAfeQDaexratJpHtihUKgTHy9zWRbCL7YWzsjAIYrzzWqjbY1U5QFuD/ept89kbRSjEWBHmZ1UlGTGATgH8a5vWrxoztSMkt1B5LDPODXTXU62VjLuV2wAcqcc5rkpoxBaFCj7mkLKx6gH0Nejh3OJyVmmtWTJPJeyM3VIk8sbexpBuS5eMsImAGGPRqh0SSS1vJIHf92cso7ninTXhvLg8YVeMDqDV1ou7PMoNc+g5n+zLyS6/wAIHQe9WXYSWqGHADclnHWomOYxvQjAxg9TTLZsxDPypk4GOlee9dT6KKb1Kt+REIWMbBiSokA7/Wop5DNBBJICN27C/T1qWRnu7KFS5QK5Zvz4qJ5N7rDuaRFyxwPlX2+tejTVorujgq+62mT2u99NkhK+UhHHOOO5zTbeR5LeW2dg8LxsMY4244psNz58axooKBSox/e9DVPzGs7uRcLKyrgheMV3UJtytfU8jF0vaQ2OVyI4gFGCpKke1V7d/wB+8jOoh6bBWnqMJtrtUZBGJy3LHkccVjTFDLFjAPRsdq+iV1E+Saa0Y4X/ANnfeWDMMgDGc/Sum0a4SO8j2zgtJHnpjb65rlmESL8xEiKxK+XwwP1q/ZTNb+WuXXzCAgb+LPqa5a6U42NqbUJJo+mfhZqokgWCWaNo04KbP6mvctLvBMA527GGRgd6+S/AOuHSbhUZSSCSTksmc4r6X8O6o7wweZCBGo2kr3PrXxlZ+xq+R9ZSanG53sMvmKPU1aXKAYOTWVbMCqkHHrWnE+4AHjFdCq8zTOqLuXbWcrwRkVdEW4gg5PtWfGhwOM45rQgcIvHSulWeoSSuI8ZjIyDz3xSS2/7sFQd1WGkLrg9Kj8xj8uMj1qtBXasVYVK7kcZJ5z2xT/JVBuJ60oO5vl49akZdygZxjtW0G5F81iBrfdwAGJ7mmBPLUg54OM+9TK2xuhz6inzsTb7kj+Y8En+daxg0twu07EQ+bnp+NDx8YOaQKxRSoyxo3EjJzSaa1RXXQWM7RtXPFSGdwACcgVF5bJhm4HTOaliAYfNxjpU2ct2Te2pMspJQN84yeCelTjaWzjB9KqvtJ4HSpRIBjJx7mq+ElWZZUKAMfeqdBzwME8ZqvGwU85JPapgxDYUcE0oyjvcTVywoAGG5PrViK2DkfyqGMZYZH4irsCPuYKB+PpTUuZasw2JIrZIiGHIHXjpUrAKEbAIJxkUxJXRxjCAHJ3d8U2W682Qj05wB0rnkpN6kiXMyw5RQFJJ6VFFMVODyxHC02V95GRwD+NOhcCXfgFsYqYtvRhzW3HIgUnPOc4piYVsjp3ocs74H5npSnA3BiFC9R3PvW60Y1IkaZQq/Xn/Cnu6uCnOOO9VRKCodQD3FKXLY6qD27GpV+g0luiTBRsY296D+9yCelJuAyMlj2qpuIZvU9aq12jWLUnY0baZCAu0quOp5puQMhwMD1qn5uxlPbIJAq1LLGyscFQfu+9VKm3sU4W1QhG7kHcvsasNKuwgKSuMj1ql5oU5B+UelPa6iQHkN7VSjy6lcknoTTsLwA7QAq420kMDQYbHy1GCGClTlT6UOGQiQsSP7pNXyyfvD5baGraOJgxbJx0HvUkiCNM525OPrWLZ35iuyFyyYIKqe9axuFb5ZACTzhq3pzc9zCcJJ2RYgTykO/hvapWgjmZSy/KDms5r4LdNEAHZRk/NWhD5k4UKQFOOCwFaU4STsZTjJajorJN+8fJgnO45BqSSMspjYZB4x6VYiKqNlwBGP4SR3pZj5+0MMqDncDyw9q64xcdTDm1KIjO8I2cY496fbFyjyKD5R4BPBH4VZZ7fyhsBAQ8sx5pkk8aYjUgYw+N2c1aity23LZD5ohG4CyrnAJXuaR5EtwrtIu8tgDPSszVdU+xSR7k3tIu7lwMVzOreNLcIY2nhhni6wr8xPoTV3sawwtSpayOtv9TSM7y5Mo+6EHasS412KIoMquOSCa4PUvHio3ku4UFcu/YZ7ZrmNT8RLFblA/wC7VgqszfN9RWTknoz2qGUy3kj0fVvE8W4PGT1+4DmsmbxztVgYYVZG7t1rzGfXleV8OFaMcDdjLGsabWzJOw3oU53Hd046ildrTofQUsoilqj0+T4hXTACZYFh3Eccn6ipJ/G+x4pnuBgHCoTx+Iryl9eSScQkKAqjAPp65qkdXBlaXdEwB+b5skEdOKTudyymErWjax6rL45aSOTziZEyclfSq0fi4RsUklAwDtGckivL01wtJOiucbfMb047Cqs+tvNGMrl8fI+eRUuS2uE8sprRI9aHjCKO2D/aAjLlgDyxqlL4yheVYVMkoOSQx2gV5mdaNy2CojIUA+nvSvM7IHBGSMKPWsHK61Z59XBUqfxHfz+K/MUSrIqJyCrHiqFz4luhDIsG2VjwgQZB+tcRHJLkIYn+c48sLyT7Vrafod1PfQxyPJZRueccMR3H1q4O9os8PEqhRTkmI/8AaGu3H2eCEPK7YYhfkT1yag1bQLXw9NFd6lMj24fYCO7emK9OhjttPi+z2qC3h/UjuSa898dRR65BDaAMscUpmMoHX2rvUVHU+X+sSxdT2cFZHF3N3NfNcbQI43+UKOQBnjiu78P6AtrDEjP50roPudiOwrC0Lw4BcKW3+Xx8pPevSNC09JHK7/3sIyiIM59zQ59j63DYRUaR1fhTTF2FZPkYqpII9K6yDT3icbWVoj046Gq3h+BFiikVTtdcOG/vVviJVhSNR78dq4a7gtJHi1pPnH2CyMNhUFADwamMSqrKMAkdDToXCYG4Ke/0qYxbiWwMdPevJk1e6RySb5iuiJEwVhlu4HSq86Becng8VbeIDOCV78VFIVEY27jkcisrs0i9SKOEM3Iz/KrMUAQkDjAwMHii1iKx5Ix6CpC2F/rVO8bWL5ruxGR9nyT94VCJAxPGT6+9PmVpM5Ofeq7xmJSoIYkdjQnfVlpXGzqGO49exqucsu8kg095cxLyQSPTmoAxQn6YrSGmpMlZCSMrcjgVSuJ8E+1TPLt3Kcc1RuGwp/veta2k1eJnZ9SDIBL5qtL7YAPYU9mZVTIwp6Go5Bhge2eK0s09WZyG5AYhj9Mc1H5QQgjjPWp2kLtkKdi9SB0qGSTdx0AoahYxbd7ibyJM5I9az53ILknjsKvXLDYjgE5PKj0rKupRKSpYKCepOKwppzkctWrZNsw/Ed2sens5OChOd3AxivjP41+LZ9b122s2kjW3jBaVYOpPYNX0Z8YvFK6N4ekDs65Y8xkcAGvj7Vr06xrt5eyhyLiTeu8YYjGBz6cV7EYKnF9zwIXrVRrK8IUSITxknHapAoSLe6/IenNKuZZERWyx6qTyKY+922qrLGOCrc8148lqfTQilH3hkihIo0POM5J70RFhGSAWLfwgZ475qNnJaZMf6tSw460sV150UYbbHIn3gvQmtVBON7nPJapItworwlgCQWKbQelXbZQqI3ypOgKjb/EPcU6ILN4d+1phdt0YGXuTjOabbBg5fOccFe5Fc1aLhoz0KPLKJKoEqgrP5brzyOpqXPnRyea+0svU9R70wQtM8jIqqhQsV9CKfAuDbOw+Z1YNn26VyCs4sLK0R7WdhJuaNQeB2qW6A8uEnJUDaMcEn1qLRGNxdyGRSIkGDg4y2asajtS0jcqfNSfbx0YfWhqSkW3ZCadbO8wJyBn7oPatq3la38xAhKlzgn0rNsA0rzHC5jk2qQeoPPWr0EpXerc45B/wrjrKSZVLXqXrVcMSRsz1JPvVrzSke2Vdy+vc1TW/igng84fu2AycZwa1Jollm2x/vGA6L6VxxupJsuq2ouxlpItsr7HEhBOAR+lRjyb1FfAgkThj2BpskbXLSnyzGEBLqPbuKzILyJ4mLRtGj8gM3zHHtXvwpqcbo+dlWd7MfPBNaWQWTCAF1V0bJOfashVOIotwPOASOtb0960FvGyQriMHJbrzVC5to5IEeHPmk7gWPAz1rvpN7NHl14WleJDDIBKgClSv3c+lOmlCyNkhmU87RRbLHHfQRsucnh89eKdccSv5gGGbK+W386nEpKzXU51Z7hBdKzrGULbSSHPVvrXa+ErsxahbFjtGQqbyenfPpXHRFVuLVBg+YrHcOxFdXoE4b7PI8jFGmAK45Jz3FeRjVy07Jbo1hLX3T6P8AR7tSDuSqZByB29a9v0NPMmnIIxj868S+HXFxbFZvMzmNlIztr27RW2XEiP94Jw1fkmKXNVSPeoN8uhNfs8NsHGM54bsK8o+Ouqta/DbWjFiMqwAYnGM9a9V1M+Zot3GEbIXKgeo5r50/aN16S08CTrEzBbkqJIz3FfsPD9LlhCx5GNmm7HzfbamkcUSfu2TBIkVuRivRPhlquzVDsD+YpWZyW+Xb6V5FZuixPGfuEYGf4a6jR9SOnL5pEkhKKjbDtyK/S50uZW7nm2PUtSv1vPEN5OQshMhK7TwMetd/wDDy6Zb63byAY2yfv8AzZ9a8Il8aWujW6NMkod2IAHLMRzzXX+BvjDZx3ulF7EorE7mduntivjc5wznDlitT06PJF+8fVNxfBbd0dmaNRyOuM9a+Jvjzqn2/wCIkwVjIB8oSTjbjp+dfSPjD4lWdhYNPBMGZ1DbVOVUY9q+RPFl/wD8JP4huNQWIyl3w0kYJOAeDivm8pUsLCftVa560KE69aPItEVdLuCmUhSYSFuSmAAfSumsrSSAOQfNiwGDE4K/hVLT9J8rHzb2LbiQcHNdPY2gdkRME5wRnv71y4rEKXux2Ps6dGcNWhi2s5jUqcKxHyj/ANCqpJb7JC0YOCdpx0zXTCxMSLIhCFT828ZzVC9QxFlC53tklOn0xXh+2lGWh7FKMbbGTaROHLYzj06Zq1alFdfM3DDdxTo5DGZVAAfOMjqDV6KIy4DfORzuNDk92dlktmTWEm5x5jEMwPIrYsCrSOMBTt+X0NZ8EUe7cFAIx0PQ1rWpMa7Gxk/MMjk1zX5ndnJNyTujRi+dVBAwKET5pOPnHTmmxKyxtlTyMfjTY4tgzyapxujl5k9yWMYJzjHr3NNcgHs3tSgbMHjH93NE4GAByfUV0qfLFJoyerK0y5UktjPfNVWBUkHJJHAz1FXB1ZZFZWU5B7GqsjgbcZMjEjOOc+lPVGkU3qmVXBSVSigDBBGO5q3ptvul2sVLMwz70gP3t4+Zeua39A0/M6kIGZv4v7te5luGVWZyYuuoUnc7Hw5p++cBVBY4VQen0r6S+DXh9pLqO7eDCoOCTxXjHhOwaSSBXOYwck46ntX1V8O9INppduoCgOMgd+a/TaNL2VGyR+K5niVKrrqep+FrIjLlcbjgY9K7aFdiAVi6HbeTEmOirit1BgVzv4tDLD6rmY+iiimdgUUUUAFFFFABRRRQAUUUUAFFFFABRRRQA0YpuzJpD1p4+7S3J3YbBS7R6UYFGBTHZDdlJ5VPwKMClZBZEDW6t2FV5tKgn+/GrfUVex7UpGaabWxlKjTnujAk8LWEjlmgTP0ordxRTvLuc31Oh/Kj+di8MLhVtV2bOSpXP61VaRZ4CWC8EruJwR9Ks27skGYwAWGSw6/jVVlUbyxzt/gHc+tdCi7WuRHlTvNF28iit40VCViRQ3DbuarRX04B2jarDpn7zHsKc8RChfMIQjL7eOnvUtoLQIk+4tGchtxyQQODWfLbUdSSswhkcTqrOyxtn9yOn41EGdty9CQeKjlUqxljUFN33lPT3qWG3a4ICSOSDuKKvB/Gtactb3MqcYxfvDrf5PLR0DYzkA8YpLuHzHR4pCh6MjHk0NutsuFz1yvqaWC6d1cSxgTEY2gcKD0pzqc2xV+Z27EsKtt4PzxqS5PGB7etUSrtJICGWOM5Mhb72T2q3DO8UTq7K6EBVB7HvTbppJo0WPrn5sHAArFNmkIQtcjltmtsnbkryzN1APTHrS21tsKEuZU+8x9Panu006oJ5d2BtGf6VXEqmYDIUfqfwrR3asi40o3vcdeSwRTqY8tGRuYMeQfap766UshhRs+3THcH3qtMtvM6+WdsuPmR+hHtUtssU0jOXJTYcbhgbhSkrRXcv2UI3l3Io5vMkaMj5lHygCnlERt0g2gpggnofWoHLRNHJGFJVRkxnIzSQrLEpDFXd2LlyMgA9qm+zMp32RZIVYWWMrtQZyepPaolluZkVJVUxqM8DDGlKqg8xvl2jBI6UoutzFEmZyejAdKSkk3cpczjoP05oJI5FaV4HZSFx3I7VCqmRlIj3tgjZ6UyO3KXRlZhK+eB0yTUoPkeZ5bty3zMO9U+VK6OaMOadnoOmyYBhGAzjKnAHtVSAlZVDxBwATvHUEetTx3KxMyHf6kk/eJ70iXCW0zgSA4OG3J0FKKdjapbn5WV5N8q8lA2DyOtPi8+GGP92u9hjrkVEb6S5lKxhHjALfKuMe1TRSRqhQyMh+meacotrU3uoq6EgmkdpI9wy2QCOi+1QW9mUuN8zo6+XgkggnmltL2K3Yq2IycuC3Y00O+rR4YqphDE46H3FQm0tDNU3zNk2pyRi4ji2hHiG1QoxgfWgYlkQMmCQck5zila4Q7QjL5hxukcdVpZC9nbuj8hmzjvtPTFNxjbzCDnBe8LGMMVYHywTkgcioJQsaBAzHnJJGDSIhjvfLVg0WN+8nr7fWlaW2uF8xVmdsEA7sCoTsy53ew6GR47d4idwJ6HpVWOVgRg4AyMetSlmZRlgo7mmS+XFErAMM5BH0rSM7adx3dkkJjyypJyoHCnn8qbNKscoA3NGed2KljuA0GVXysd3HJ9cVGIFhjDzHap+5jnd659Kbemop6uyIbuYKpAikcYGGUjGfQ09iWdSFKIVHHcGlnSJiV84hE54H9Kd5kWwtvO0LxkYyalPl94mLd7dRsccJmRZRvByW3MTj6GmSShMgJ5sbchWPSpY1jaEFwSW54PANRFPOjBIEe3IBA7571Lbdzp8xrKEl2b+V4yv8qnhhRY8xsy4B+VjxVd4khbIXEme/Q1ctHVhuYbcrkkHg+1cs5OOr2LjuNghMkpEOfkG5z6CtrSC3nK+Y2tNuVlC8k+lZEZlicyIrKvOP8A69aENy1t9nRrgmLlnjVM4J7CvHxE+c9uhGyLt7fM8sKpt8o7t2Tke1ULh3aR42ldDgMHHNTJJGyBE3mONdykjGT7iqjAP5bTFUZlZpMdcZ4xXmwa5rs7LaaETEyB9+VyNuAKrIsQ3BBgHrk859qkmlEzo0aMBt5DHOacqR+VkHaUO4YruTsrnK/3krIgitZZrhBMzABdqnI5HritMf6esYLfLEQ28jBqtbrLNdlgC5CbhIo2j8a0LKMSpl8YHQjt61wYibb5j0MLHkXKupYW7MkuFAYN1c9M/WnzzhJAdoCjqcdagliLSFsbEPBVemB3p94WWFm2BkI+QdhXnWV0e3F2VivJt2sVbls9RkAVDFEkjtggyKcAk+lLO7hlG1Vc8Y/+vVd5Yj5bHAkUkbOma6IptGjvYqXbSK7KVKktzmjasi4PT7xHtUc25Zm/eB8nqT0qDz1BYmQjHYDrXYos5W9kasDRlCsDLIgwR8uMGpEgM0pdtxA67eOao2UZWzaSPPlocMTxmtCycSKSWeMEHlOc1hNNXsb03bRFszRQRZOTID07EGsq5ziTOMDvn7v0rUmIlWMD5FZccjmsa4KAuVUumcEk1FJFVLpXIZMiIlMZbt3qCZmTYpXII5OcU5nRIpnAbcgJ2iknSGS3t2GRKwDZJ6V6KjseY9E2zQ0eTyp4wNzxuuCoNbNusK6gTzEiRHasf3Q+e9czYeV5sIEh4BDMRzXX2kcch+8CVA5XnPvXFiZOOnQ6KGr8i4WV48CTbkH5scmliXykCE/MOoFOGwxtkAqBgYHNLbTSJbEqQQcgvIvNeNuj2Iu2xLYRQvdKs25lLZOD0/GtcvHe3OOcQ8RkHjjpWVpUGWeTgAe/WtOygldmO7byfm7ikm3LQ6FJxihviFXitvs+5TI6+YUzziuWWZJwFkbIx8p9K6DxTKY5lZ4d0vlgiRX+Yj6ViaTDbsty842ww5b5j8xz04r1aEH1OOttsHh+yEtxm4OWUMPMRsbM9OKz5QkOsyxRsTlcs+cDrxgd6s2CiUHZIFDHBIbBrGuleHVUkVjhNys0h3ZXPUV2S95NM8ONRqopQOiWVkt2YNucDCnOc0y0uCLba7KsnbAx+H1qpvSPAQgIRuXB/WlWU+ZtkbII3DivI5bJo+kpybtdjzH5mQSUwpY1WmlJEHlNh3ySOo4qdA0rsjk7XGNw/hx2qpqCpbPCwLYQH92hw31+ldFLewVUkrEtlZL5kkakLIG3sVzknvUV6kkdyQU5Y9T3+tXoV8xC6I6O/O4NyPeqV5aI6xsJMeWfvs3UVupfvLo4qnvQ5WZuvCPyoJGDJMYyynGe/euch8t3R0jYspycngmuzlia/hkhwoRlOGzz6cGuOlspNOvmt3RwqgZbtmvp8Pyypq58Pi0qVRxSIJiQ0sca5U/MxPHHcD0ptv5dvJHkuNowh3bsCmuiyzMyllQdcnrTlLlIxFGSTkBweOKKqclaJyQTjrc73wtqHk/ZoSgaLP7x2bnk9a+nPA2ti/tAyZVUbayn7vA618jaHc7Qp37AVy2RkFR1AHrmvfvhZriX22CRvnGMg8DbjivlMfh+Vp21Pq8DO8FzM+hdPuFK7yeWAOB0FbMMoIGODXJ6TOPKVcc+oPFdLZsAoycMOprloPSx6y7m1bHBwOc+lTxsVIWqEUrQ/MGwD39a0FO9AR+Jrsin02KbsTopQfNwW6VJsI64BqJdq7eSD7nPNPAYHDHI9TTvchlV2EM7BeQT1qfzVQAtge9NlQecWXGKinBc4LYbrxV2f2TSPmTtGCvHAPc0uNi4xnPHNMsPMVNknzYJ5PXFXExKWRhjHbpWqTtcrrYheEPEQRlT29KTcGj8sLz61e2qwCg/gabJAYx8oyRzxT5mmJ6FKRCmVZSBjIBpmcLlevetBYCVzICuR3qN7ESEgHb74ptOKuY3KajI68+uaXbnHPvzTo0KBi3G04NBZD2z7Vk9C72J4ZA3PP41bgYFgCcDvVEybRtAx7VJHLtJ4OR1qlONtBSdtUa8U6gFQAcetPack4B696zBNjB6d6sefjnPPrWi0Whztu5eecrBjIOOBntVMXJgVty7yfemPcfI2Tx71SklO1jnA71ElLoS2luX1vTJ97AIHBpsN0G3Aht2eCDxWY9wI0yThfU1GL+KNAWkAy20kc1rGMmtjLnib0d8FbLDPsDTzPHKcj1yRXMjVl84oMpnjcT0qebXIYUIVwXUckHg1fs5R1saavVG+J0V1BwpPSnz3EYxlgqAcEmuVbWFmAIO1owT1qheeJIl+8doHC/NVRhFas6aVKc3ax2f2mFWIMg47DvVae+jBZ87VHUk1wN14rjtpGhlmaObGQxIxiqV54yLWexwVzzljwwHeqpzjzWR61LATlrY7y41qKHALAswzheTis1/FEYIUzFTj7gGTXnd74qZ5SEPmAruG3gZqgfFSQyCRmXc5C4z/F9a6Gm/hPepZbtc9Sl8TCOON2cqMYKgfMapXXiGaJkaJ8hzjAPavOU8QeWznyhIUOS2/vUMXie6S6dV2eX95WI5/Km6fM7bHdHLU9Uj1yx8VyJb+Yw2qBg464pV8TeZK5XcU7Bm6CvKpPFZc7TA+cYbaeD70i+KZHgjURMEDEMwPOO3FXKEWR/ZLlrY9ai8QoxcgqHQbiQ2Tj8KuXPi0OUaMq3GGLHGTXig19x9pdC6ggKu08k981E3iR5LRYpGO9WJGTyDRHkXuoayXmdz2i48WRWlnPMzx7gNvynOT6VLZePbWxktWllZV5BBGQOK8Jk16WSQ+bOdoXBXb29frWd/bMrW8YluJZJCSQQMDrxmrulsdayCM1qfTDfFCBbJ0+TzHI2yM4yvPXFTSeP/ALPJC94IblGU7PKlwR9QK+YG1R5Dhh5jgcu3I+lTDxDJB9mkx3KuyckE1Xtbbkf6t00fVGnfEzQLqEwnWIrcOCu148MCfeuKv/ipptqkwiWVr0uURpDhZFBxkeleHQam10/+kPGdhPKnoM8Zpt9dxw4UTyTyLnHfaPQU41VJXTCGQUaUjtr34o3QluLdFE6Nyrt82w9cA1hP4rku5U+0MIt7b5Co4PtXGz3ccKpszCc8j0NE2oGTaRAWVuQpP3jU866Hu08toU43SN261eCSO6hvbhlVizpHEc89vwqiuorLGjTu7SDAxz+FYmo3xdNkaJHP1Z8cj2oTUlu7dGcNEy5XJB5NRO8VdHcsPThG5cl1WR7oxsSu8kBmPQURzxm7kQgFBFgovAHoR61lRQzXF35cseGbJY43AenNW7LTTemNwXIBwQG+Xr3qZVFFK5lVqUacbjEJJk8xcOMBjn8qFs5BsMLiPOeMY312GmeGbi6uVaOCSQ7eTt3K1d3oHwyfVVQ3aC3i5PzD519apS5nZHyuMz+jh9Ezxi3sp1ytwkoyMKBx+taOm6RdXM5ghTLY43jIJ9Aa9+t/hnpdkFDeZP8AN0P3dtaEnh+0tERbezigRSDwOcj19ajkl8TPk8TxMpK0UeY6B8Ir2VUe6giXcuWQt930rq9P+GGnaWuLiMyHqUPKj6V6JZWYltIpANg2447mobuHBxyTWkcM0fJ184r4hu8jkG0a202J/LtYlROVcqC2frXCeIbuLSdYt55phEqKXVm6Zr1e9tsQMWKhQf4q+ePjLKG1s2JUOD8zeh9BXXGmopNnPh3Urz5b3OwtvE+nok8snmSuqkouz5WPfmuWe8kv5X2P5UbfwqOB3FYegLN/ZUMssm8sSmRx+BrdsLOQl3UdD92idVRVj7zLcnVNc8kbulxxsy75NsnuOprtvDFk0bsyDYeqkD5veuV0e2M5SOSADoSx7j2r0Lw5GsjGMDbt+62eSPeuWM05WR34uSowtY6zTT5kKqo2Kg5yO4rXihCqDtCnufWqtjCIYxtxhuorQIVoweQQOATXLXu3ofE1Z80hixD72Mf405nKknNN4X77bFOeaYCZHwMDH4jFec27WFZsWWQCPDMB71BCvlnLONuDhfU1IUHJZRg56io2eOaRNxwq5GMcGrjytF+hZRwy7wePSnA7kwx2g96gLmMdyB0FJ5zOMbQAeBmhbWBeRI2wsqBivXNU7kENlWwBxx2qTyjg8jPqTVaUqcAnAHb1q1yyWpstNhrhm5Jyf51XkdUO3PBPJ9KsuML12gDtWfKx2nv7nvVpRWwPuyGU7iQev94d6qSncME4I9asSgsOtVJsc5reOqIbuVpXyGXgAelRbyTtPI7U85ZsNnHXd2phVY2x2681N7MytfVjzcAEhflBGGA/iqCQE89B6UdSSKilds4zggZx7VnJdTmb5VqQXc6w8EnJrn9QljRjucEE5x7Cr2q3ixxtKWAA4wfWvMvF/iM6fo+oTSsYkC7VlB53HsK6aMY3ujyMTW0seMftJeMWutTtbGBWH2qNnRv4QoOORXjMCXEgZwpkToz+jVqeNtffxD4nSVi5itYfIhaQj5hnJNZ9thZyQHA5yM8MfYVriJ8isjLC07Ingk8vCbVYsNoY9c0lzcCO2kDZWRsqeeWPamFf3RZuoHA9KqzHMiruBIwcg5rzIpSldnr3aWpDN5qxoDnJOGJ7fWrFvETJnIwG6+tQSPIZlDfIMEnf396sRKFb5iQg7r3+ldDS66EJc0r3N23gP9hT3LScC5G2IDq2OtMt22F3C/vOoY9qRb5oNI8pj8qy+Yrd8Yp9lgKkhb74JKsfyrgqtu7O2nFbDBvBkkid1IGXwcg/hTlZXCbnGR2x8xol/cySCMnaUK47sfWnXI8lExkmNgQSOvHrUJJomdRp2DbMq7kVgzHO5eCuK0r4edpxWbgqN+ByQaz5IjNEJWlLEnHHAq/YolzZ3GG27EDZbnp1rGT2fY0UrqzJtDiJt48JwwJjUng+uahW5wgYsFG7ge9P0aFpisUbCMlSQ2ck1VuIVVCrH90uTnPQ5qHyydnuY021I045H8xmQgiPq1dVpvmSpJIUAkYA7geQMda4mwuPMcoJFMTDp6muq0W9a1YxuQQcYLd8dBXn4iLSsjuT5tyG7s3tb95VZmikXY+49u+Kwb1oLaYosZJHOXGT7V6BJAZwzMoYr83A/lXN6rcxPqElpPDiQjcrbMY9K6MJWkrJnj4zCQeqMIJFc2swkYKyfcjPUtVVZD8rK+COq9RmpLsfZ/m3k4fDNt7etUCXilADbYU5wR94djX0FNTktD5mo3CeppWzQm9CNtZ8ZK46cVTusZke3CqjDO0jmmpO6RzF0AXAbcOKimMly26OAPGpBZUbJY/X0rRU9byehcrSimiyk8YaA5DEA5jUfc967vwtJJEsOZQQBu3SAZPpmuKgs7qOdmEHykcc103hdUlmaNpJEO7a2eQR9PavDx8+aDgthUY3Z9N/DqUt9mDorlVyfLGCSa9o0ggLLIckkhcE814F8L79P7VjfeAgiCnHTj2r3mwnjaMurDB7Cvy+tTl7a7Pcw0lqi5dTbNPvCp2llKjua+MP2kdX8xdP015mXLHLL8xJ7cV9fve+ZAWBGcnnpmvhH9oLXIofGiSuWjlQOqQhs7f9qv2XJ3yU4p9EePi4uU9DiLVlN0IkmVlU5Ixgn14qd5xFcOjndGMuBnBJ7CorPUP7N0w3l1D5ksybIQAFIH94msWPV1mZ9syvKF4I5IzX2FHGqo3boKNKULXNrxDftK8JQKjt86p1x65rN0vV5oHkCysgL7mJHT0xVfU0m1Ce3TzGjVY9uFPJbHUmix0yWUEBwxGAc9eK8jF14uR6dDDTlLVbnTLrV1fR5aaSOPG0KrEfL9Kt2FkUKKVba/zZJ2stUrS0ghKYV3D8MQehro7SD5FLMSy8cjJxXx+Lqc0nI+2wdFUUi/YRrDHDgjGTktXSWa+Xsyi7jkkjkY9awbKMYUkcbuhPatq1AOADhCDnnkj0r5iu+bRHup6amrDbxMJGQl3YY+Y5U/Sqd9ZLnYrMj+orRsx5cY6EDpjsKju/9aMAkPk5WuCU3zKKNYNPRnOPbNEMou9t3b09asQp9mk8wKSrYDBeoq2E3ORggZyR7VYhWMN8m9HB5yQRituZy0Z0ygnsRwlUlZnVtgJxj9K2bZkXPmOqqw6E8/hVW0HlysTGZUZcKAM896uQoseRgAk8AjOKybUXucc4TsX42Xy1+nY5zSA5Zsj5T0JpDGdpHKyAcYHWhkbYpYjOe/St7tpWOTXqhtwNygYKkdJOtDxtC5jbGQOCDnNPl5bgAjup6UyRmIUg7dmePWuhtKKTM3bcqzOxOByT2qGWOTy8PlWXkMO1WJHww+Rtx6n2pG3sowA3uTWsHfYm9loR2USMxXduGSWDDlx2z9K9E8MablYl2kyZDfKeD6DNcvoliZLlflBTBDBlzkfWvSvDOkyGJPLyiiQBIx2Fff5Fhvae89z4/OMU4R5Uz0/4b6E11dxHaBtJ3ZFfT/hGyLuhdFIRQB6V5F8MNCW1tXkAKtI24gjOK9+8LafsiTjFfb12oJQ7H45Ou8RXbW1zrdPh8uIDp3q6OhqOFQFFSnpXkW1ufTUo8sUhaKKKZqFFFFABRRRQAUUUUAFFFFABRRRQAnQUMcClpCM0ARg808EUm3J9qAmKSViNUL/FTqT3pCc0ykh1FFFAwooooAKKKKAP5z2QLIm9j5ci8qU+9UkrrFMGjUvzjA54pn2mZWSNhlegycEVGxkguVkABTbjA/WtW+tjzW1JuL6CTu/kqRJjDcqy4OamtwIoc7EDH7xC9aZcXK3McboWO/OQ3YA0i3Lxxlh8rEnKDmna8dGUql3qh0UHmMm2YDceh4PX0pXeSOU+bIQyyYwp5IH0p087XMRRcrGuCrKOQe9RxyZRJCBu+bO48iotbcOt1oSbGtrQBB5mRnLtyOacZVEZA4Ocls0xm3RH5XJIypBqI23mRPndEq8tgdacXYyqzb0Q52BBVhkYzg9Digkyx71yA3Qg9RUqwBgXYYjBxUA3myRIyS0efl6ZGavS9gp1JSh7yJMIUGxi/GTkYxSW8Zui0ccTF87sjqKikP2cJG7FVIyHzyc9qlt7grLbqxkGwkF1OMnsDTTcXfoawptu4xIma/NuzeTOU5cjORUtmqqy+cxVsE8Dg1VnhCXTO0zvMDlmzyM9qfPCzlRypC4HNKU72SNua62BbjBddoZE4UbcEjuTQfM2gO6rHv2DvikKvbkbwMkYznI/Gk8oOm5mDDdn5Oxosr6GLk2rx0H+WLeRcSAIzc7lyKW4k8uWNokTzCTlwODVaRvMIBOcdn6n6VIbRkWBnbe/sDyK0nGLV76jhiU3ytBCZHfdvKgAhio4zUnlJKYjlQwH3QeDTDskyhbbk/MRwQKrW4Edx88o2KScn0/xrnVne5bUpSvFhcqxkJkULKrFQvbFXVs4HinaV8TcbsH+VVHVijz53oW4ahiELc5wQOnHNa3031RKjZ3epBi2Mg8k7W74bn8qlkgHlmTgbepzTmQxuwkVVbPyuOc+uaj8ycTNGAjxkHbx37ZNTra4mnayFcxRSMzbXccZI/Sp4Ued02stuiA54qvNEryKXkKljuLKcjIp0E6EPHuOwj7vY1Nrod5XWugMxWV4hMGx8w3LxSTuWmLSy73ccn1HpVYKJZSoyuOvOKkW180FlOcDHHJrohDnXN1HeUXa1yRmQjaMgd8mkWL7Oo5UoeVwaY1vsQb2GC2Md6RcyhgqllVihx/OueUHHc1cm1sRStI04VW3KM5A/SlmVjKnJY5A6UW7R7tse5pSSORjJ9KVy4OAjF+6A8j3pNqNmjKPve6x5B2HPIX7wzUUxEkf3gQ3Qd/pU7RRl/mBDBMuCKk2W8BBaMbAN/B56Um+bctQae5UkjnlRT+6VRjdxhiKmjW3UMrRo20ffc8mnGeBiqHJjIyCKsXNzb2TJwkhYbR3xU3drFqnG9+pmz3BR0jtwrR/d27cHJ70NAUZ4GlYkcSMepPars2siNMQWkTBeQ7jkmqw1KV0KtEAW+YgcgUFWcdEVzD5ax7snGRyc/pV7yQ09vExUZBLHp2qDz2DLsZTKvzDAz+FTiSS4mLMmxpAOnPNctZ8sHc7qEOr3EFvH5mQ8hHsf6VYaR4zGpdEH9480ipNCAscmdvJKjvTNPjkVi6hZCyneh5UHNeE5px13PWjDms0aV00O1ZfNXeRkxr09jWbNHImJZFYeYCR7itDUGtliEIZluUweE7VQuNxESefJgHOBg9f6Vz0afO9TorNqGhFaQN9mM0knzdSvQ+31qWFd93biQKY2+96Zp8m2RgwQNnA2gdqmSKKGOOYPwSeD2rWSa32OalFLVgsixxhIsR5bcyZ6+tT2mxVeVWA3EkA+n0rNu51VoHEZY7sbmPBFXGuXdcZCh8cIMDHp9a46queth3ZXaLb3e4Z8vL/AFxSHbNBg7vLznbnnP8AhVQERkc4U8EnkVaiRII9okVyScOp6VyuKWx60bNIrXSvIyhGB3H7pPIrOk/dNu5JI49vpVtyvmKwUmQHIdTx+NQfKS29NwB+8OMV0w0G5N3SM90XcM8kngt1qK32nKEg8Yx6U+6EcspcZXnHJ4NECM1ywkZRGUIyOK7r+7qcjkr6l+1ZvImiRipDAMexHtV63KiMjBRlOfmP8NZioRbgsMspwAvp61etC3kPvBCMO/Ue2a5KiRvSeuxNfnYyGLLF/wC9yMVkXgEZLrGVI4bHdq053Qru4A6kg5NZ88v7sty2egpUrourNLQhJ3xgty5PIx0qK5RWYKeFA/i9albadoGQSAfm70yVmWcAYlXGSAOldUdXoeVJ3ehd0lZGug5RTEowAOc11sEK21qqxBQgPzhj1HfFYGh25nuEDQvGrcFm4xx1FdEhhmjAVgAOOev5V52Jm27HoUIk6QeXCTu2jsD1JqC8kljZA67kIwu3ufetG5fFnHEFJkc4Bx0xWatztZd7BoQpLEdVOeK86CvqejFXaRp2kbFF8vaFKgkN1B71pCRbdF5JLNtxVazQJAFkVk7nPU/SkdiXZslV7ZNPSD1OtptWZQ8RefGqtja247sj5ivtWHNMsJUbAPMXJAGT+Na1xOJb1IpZGeNTjrnFYl1I0F7IrYWNGwcHJx2Nerh0pbHl4l8qu2OKH7TAsoVVbO0jgjHWqGtRfY7yzcr8pJYk9CO2al1K4X+0Le4kkdI41PlELlTntVO6Wd5YS0ruuT8xXp9BXXybHm02nLRaG3EFeOOdwNp45HGOxFVLkyJc7IXRoG5y/wCvNSWFy0tvtZSSh6npiq16QJFJQME52Z4NectJOLPoIpOFy2N0JQthN3UZzx7GqLGSa9DM+4orAsw6+mattPDPcxl12lR8yjpj0qkz7tR3WsckkQJABHWtKV1LRCnaSujQ0bUHW0Mc0aAKCuQecfSoriLz4wsYCKvOxO9RWGyTUHXdhpEPboaJnEZUtuBUnkNjJ96qXNzWRxS8irbl/m6puUgM/b3rQ8QeG/t0SyRShtsahSrZ3tjmqCQqqyEMRGF5bqwB9BW34emB0+OMuGeEkL8mDt7E17mEqKyPmMypN+8keYCN4S0VwrQ4YlVfg08kJbjcdqjPDHA/A16Zq3hyx1bZcswViCGLcjNchqvhW5tZViRBdW6Lyy9T9BXqcy6HgWuk5GFY6g0KAIVikX7gJ5Ir17wH4jayntZF3+WE/eKwHzH1z1rx9LZ4nTMLeaM8MOVFdX4clltgv75IS/GXbqPavHx1NuLPWwVVqVuh9ieG9VjntYi/zrgAFG7n1rvbCTcq85A9a8I+GviFUhjEuXCgEh16++a9k0+QsgwchhuBFfMwjadl0PrYz5lodXbsudv3hjPJ71ftnKcnkemawraUxoBnOPWtO2mLKD0rseuqZtukaqtvXJGKmUYHJqrHIAFJ6HvVgEMODk1cNFqNtDJQA6k5xnkVMEUA4wfc9aiLCRTg8g4odipAJxVaom1xxQqwYdqmyRg4waZHluM8etWNhVAaSd0aabCKrgg9B61YjZlOSMj2pIlIT1q7HGCMYFaQfRj2Wowyvg5VWB7EdKYUA6VaFtuxggVKbdEU7sk+oq3Jt2vqYOy1RkTW+VOQMGqksBRdvlsoH8R71vm2DH0A5qtdWm9G+UgKMg560ezk1cycjG8o8HJ47UqMGbB4qSQPbgHJFMkhIUEjArCL5XZod2kOA3cjnFI7uOGOPShD5SHB/SoJXZpPmfOem7sa6oyj1MJPohJbmQKQOB39az7i+k8tssef4c1aZvmJyAMc5PU1n3EDZ3EgA5wQetdNNRlqZSi2rHP6prWIm8wvx1XPWuJ1nxPqhwbRvLk8zdubnjFdrq2gec/meYRkD5O1ZN9oYVE8pFEwPzbTxivVpKLZ14bDxlqzzu9+I3ijTbl4FeOV1IdpGXlhWBN8b7/R7yZrm2luNrlwz8An0wPSu113R4LubyyskYA5OOW+lcdq+gYG1wCP+WbkZx9a2koq57P1T3bwRNYfGaLW4t91fPa3DKWKlSADnoMVtte6leRQt50tzG+WjK9APU1xTeGreWJg8YSZ8bpFO2vRPC9pFb2MVusjmONfv5ycfWvNqU2oWS1OdYueHdnEw5LjWPKwkUkikldzp0+hqu+vXMMe2eJopRhA78qRXtGgwRTwCM8qp2vvHHtXQ/8ACH6ddRktp9vKcD74yM+teMqk6T0ielDPI0/jifOU2uERw+VP5ixDczk4Lc96Qa4jzQs6qsAOSIznn1r26++FuilHBt1dXBDqq4C59K5i6+C+mNIzLc3CHGFSJMAL71uqtnzWZ6+H4gw8o++jz7+3h52IgERupP8AEKkTVS19GmGijII+8CMYrrv+FERMPMiv7oOFxz2/A1G3wHvwkRikuCUzmXHLZ6VccXpZs9RZzhHZqRy51qIEBJFVGOAc8k+lMGsiBFy/RsYX1roLn4F6oImAafaSDvbhlPtWfN8Hdb06QSxtM5ZTnzFzn3p+2TSuehRzfBPRzKo1iKW6id2cQ7CHLEgb6I9Tt3Lp9ocSycqqrnb9DUU3w71+MOzwShEQuFCHJYVTbSdShtN09hLHOABtUZz/AIV0UqkJadj1qeMwk/hmjXspogXbzWMq5AMgx1qvFNJtKtKSo/AGqaxyCVkmilSRTxtXcPxNWk0q685pVXb5hCiJvlC56GqlL3rtHQ8VQW0kM1W7htbKGcXAiZ3yE25z9aqx3KuN5bcDzhTjmp7zwvqLl3kEXmgBcIc8fSpYPBl9dySRTMIF2bg3fI7VEqjn8K2M5Y3D04e9Iz7vUo4mA3NGjAAhRkkilk1h1RSGEwBPzOwBJrXi+H9xcwpLIftCbs71BVh2xWvp/wAKorjay6dcKItwQcnJ9c1gpyUrNaM8+pnGDgt9ThJdTe43xjlj1VDkA1csra6vFQhJFP3QFOMH1r1HT/g7cRtsttPNs7gZeXr+FdXpnwb1GZomSCJUA+eSXg/pXRytz0PLr8SYSCtFniem6E96PMlcrHyp2dd39a6TRfCO2JreKGR5klLEXPJOR2r3jRfglbwrGt7eR+ShLeXEnJP1rvdE8G6do0jPaWMbPzmWU5Y12U4OduZnyWO4qUk4Uz550T4NahqCRXJglgkUZ3A43H6Vq6d8MrTS7ppLhHMol+bAwCO+RX0P9l8mIlmIVQdu054rjNUsQjFweC2eTW06UUr21Pjqme4jEtpuyF0LRYbPTB5ESxL6gc1bS2SNmZ/nPqRU+j3glgMWFUrxkd6nkk8kHGMdDShTSd0eDUnKUm5Mq3EaRxnBGAM4FYGqTgI6rnkda0r28AB2kKDkcntXB+NvFCaBot3fSkBkBRUY/ebHGK6HEyhCVRqMTo9B8RQzwJE0wAjJGc8Cp5NRR5Rh9qnJ318sw+NNZhMU0DPG05JMLDjcemK04Pin4ns2jBMdwQ21opV5z7Um+Xc+hp5PUnJWPoDWNXiht5WeSNYo8FizYr5x8SRf8JB48utZhut8SvhEZPvYGK3vEHinUfEtlBb3CQQRIG8xYs5kycjP0rGjhMYzGPu8gD1rnqTb0R91k2Rxov2lVak8G/HlgAKMngYA9629NZhF5ZXzcnKYHaqemWb3qlCCsgXdluM+1b+j6U0UwMjfN354rnc320Prq/JSVjd0GxeKzVnBDZzhv4PavQtAtIEA7MU/iP51zOiad5zZYkv354P4V2thbiJPu44646Uua+lj89zPE87aua9plGTAyOgFWp2DrheCPSs6Kfyud2D2qxv2xgsM7ufeuaTW1z51R6kpTfHgc4OeTUCSsH+XIVhz6GkTGDkkDqvNPiJCHDfu1/TNc+zNY6aDpHLfKe1Qkb3GAFAPJ9aGYAcnmnRBpB2wOeKlpJ3RWiJZ5lGSoO30qDezjhefSp9hA6Y+vamiMtnB5Oe9THlat1KTKsjZkKP98H8qRzhh0G2nToq+Y4PzHtiqq5zyfzra6dlEfNdbj2bjB5FUpnGcA/L2FSSuy78EYHeqcxLD2q42u7he5BM5DkA9PQ1U3yOCG+YjtU0j7SSeg6mqgnErFlJA96u9tiGhXnI2oeVHemllycnLelMkzt4596jKhiuc8c5FGhk3ZWBujY4J71RuyqJ947jxjNXZ5l5B6msLULjy2xyM9PpRGLnoctSaUdTN1KVWXZjcGO0gcjJr5l+NvjjU9OkGhwXcaLkmWBQGOORk969x8Wa9aaJp00rzSQ7W+91w3Yn2r4w8cXhuvHuoSvI08rcvKHyG78e1dlKDpxbZ4DtUqpIzY0JUKU37ckZ96laLzVhKkLjO4nse1NjnK2oYrsJzn15prlBbBSitk8OeorhbcpXPYh7uth00jwbQoO7HLY4qBSEViRyeAR1pzny8qw5IxyKrs6hxjK4H4GhImrLmJLWN57yBtwZAGVt/X2q7GxkZVixkZOG9qpW0Zc5z15GDyK07Nf8ATVPlPsweR2PrSqNsKSbV0XCc2e0AMh55q1YW23dlQ7PgJnqPrTYLYzqisQi4zknBrfsdKiIdoWAJIxv5IryalbkVme3SpNmNIkiyyOGBkU4Bj4X3qBTmMAnKg5ODW1d2Mti03mwgiMbiueGrDu1kEyvsWEMgdVj6A9xTpyVRGVWm46NF6wj82xZxzArFMsOQasaVuYS7yfLVMALxyao2ai40+6G9tyybwvQEepqzprL5mSwkYJjA6GlUjyXZlTfNoXrGEWk77HCKRkHncp9qe2mmW2Ew2Mwc49vUmpZGRdpclmxkNH0qdLxRbyAAAcDgdRXnynLdHbTw8XLQ5xFEcrqzKJImDfKODk9BW4bnyJYZH+6T169azdTuoYyGKbieCVGCasWGrxFIoncnacZA5A966Jc00pWIq0uTS+h3+iX63gSJeo5xjr+NUtSXzbpoZUKrISUc/wAhVa3gdJI7m0mYwgYHoRS63qEskdu0gD7SVXsQ31rz7y9qkjlnPlpuTRja5ozwSSSx+bHaOnyyIuRu96xfskohjKOsrEFQ4GeK6jSPFN1p4Am2zQxqwkjc5BB/rVZrjTtQ0+ebTYzakEuEc4AweQK+gdSpTio2+Z83UjCteRhR6d+7RbkBmLfLxgVae2ayWNGAjDZwFHNOu9UhitHM0ghYgFWk4J+lU5mIQSi4kZguVYHcw9cV0UtfjM5RjSSa6Fh4p1eNYrhGOC5gY4JX61o6TO9vdWpeFlAPzD1H1rFhldWEpOJT8hDHmt/SdY+4si79q7XUjnHqDXJiKC5NClFN+7pc9Y8Ea4bZ7eTLR5l249F7c19EaLrUVyoTP3hlTngj1r450fVhbXqmGV0hJJKScj2zXrXhX4kmzuLeCWIRoqfJzx0ySD6V4lbLoy5ZX2NYXg9Wem+J/FVpoOkTySv5zZIjiB5z618bfEWL7Tr39r6i0UUkm7yrZeWI9/au5+J/xK/tC4MVteJcy5O4FcKoz0B7mvENYvJ9UuxI4Z2QkbySSc/0r3KEZRitbFUaLnPmepDf39xeyOQolMmAxU8L6KKXT7FriXckITy+Du45FJFZMw+UbIwcKQc5PrW3YB7QMg+ePjBxnPrXZLEeyg4xPoMPgXN8zI1tWbax+VmJyB0WtKwtFhCnyi2eAT1J9qS0t8yNkYaRzha29OttwTcdwHVQOn0rx51mj6elhoJdh1rA0W0SRbc8gtwRWjaxhpgBnkY3Gp1gBTkA5OOetWltSzRoylMfgceteXUquTVzo9l2J7W0DEgyZYHAx0BrRt4nRl4XIXlV+bB9aqrahCBGxkTdg554rWsFjgBAQiQjBrz5VFJvUl3Rdh4jUgbmLYOeMCi4wg2JuCgckdzUgz5e/b060kiZjAILY79zXHKmlK+5Eaj3ZmynLbV4OOhoiG58DjI4+tPmh3+XIkjI4JDLjtSWshLqSpG8HB7jFaqMZptnUq1lqX7QqCNwywGM57+taCYVVDYPes2Ler9hjp71eDYC5bk9R6Cp+ru3MKde60L6MrRnPLmgxBnDkkvjbjPGPpUCkKuc4B7mlR3znJVc45qkjGNS61Jygc4XBIqKVFUncCeM4FSqXwQuD3zSA8FTz6mtbc2jQ7JlWS3RY9+WPOeOo9M1Hb275yfmOeKuKCw6Zx1561oaTYNcSbQQFxgZ5r08HT9pPlOWvaEHqbPhu0chFkiWH5gQw53CvZfAuhG4v4d0QdSd2QeprhfDOnq3lA/KF49vyr6H+FfhiWK2NxLxuICrjiv1zLqKoU1JH4znuKk+ZXPS/BWh+SsKY+UDGAOBXr2lWgjQHGK5zwxpHkIp24JFdpbx7VAp16jnK583l9HqyZBgUpGaAc0tcp9LsFFFFABRRRQAUUUUAFFFFABRRRQAUUUUAFFFFABRRRQAUUUUAFFFFABRRRQAUUUUAfznASyygL8rmMj94Mnj0qOXhB1YgYbNWLK4WK42uH3xscA+lMOzzkCA4cnr1H1rqUOp5cZ8jslcRLmOS1ic/uXJ2+UaQwBSWJIHU47VJLEPOEqybWAwwKhgR9KdKILkI5Ri0h+VcYzj1p1IciSuVJOerQyFwURlDeW3J3DBzTPLiVShOxW6DrzSW0fzq7ybgNxKg9PSnzSxxeSnL7+uF5B+tZcraBSvsS/aI1wm4ooXt3qtKrXM6MGMcZ+VTnkkeo9KRYZPIZtxM2SShXoO1TNJNcSpJJNE20cRIuCufWtElBq5KtzKz1YQh7eJle4+YNu+UdarvJLFcsse1Y2G45PJ9qsuwWN1DLEyfeJGc/jUIuIkgModWBYAuF3c+lKVk7taGsU3eMtBWugrgBEkIXv94Go0Ym5eSTncuBnjmluJCIykyKrEEkoOaW3mLLgrnbyMnismluhwbUuXsLsy7YKsjcFc4yBSlpDGCymSRDyR2FF0qyEHAVDkdP1poHlws27GQQVHeqSXUty5Z2YoDdRGN5BOWbIz2psTi3XzJMsRw6Djj1pwUPAArlQe46rTba2zMksz7ZWGBjqw96aepzzjFNNMbDcFeFBeIE7SQCTUgmkk/wBUChXk57VGSEOAMY5UNUsr5Y7ACWHIU5BocrdNTRKDZELbYy73w75Lyjg+wxThFbuj7jIW64C4P41HdIxtbYAY+95gz2P65pXKJCoLMqRjG8tkYrK3ViU7y5Y7ETTPDCYRnHGOegqKWMsshGCBnYobhakjkUnaeMqSW9uxFQBQYCRiTJ2szcFvwq3ZJG7UUuYka2ktmiEhDKybyR/KnrKuFYDG3JxSW7yB9iYLRngDtntSpBLeufPVQEzwOD+dJ2Rk6vMk0ivJJJdIsbht2SqkDv1oWMqo3duADgVNciNf3gZlc857Af41V8hSACd3frzRGOuprzaWSJooHnmnVW29Mg9/pSRg2s7KPMMhGSRxx6fWleSaWRFEnOcLjgg0yeJ4pFd/NVVyHJOcmrlJ6IcbxWm4r2sizgHIPXJ5zUm50hkQRBVYHLsOv0qvPJK7xiF90a9mqSVmZV3E9ccHoKzu7aic0k9BiM0e3uq8/jTjtCO2GJOWyxpsreQqlRuJJ4Izmms80aFWVPNcE7H4IHtRdWVjO3No0OhnmiR03jY4zwORntmoWkzuOWcjG/I4pgTLJljt67lPX2pJtjlVDMGUkjNJ6u44SaepLtyAVIVepJ/lUi20cwklLBUQbnI5PtgVAN5JDHCbcg9gaW1RjDJI+F2/Kyn+L0pM05lF6biwvHtQnnGd2etRxP8AMflOR6DpTooFZSztyvYHipbWPzJtuxpBtIBHShtI0i+fUS3V41kTaMH+MHrUtnE3mRQqwC8ks55z1pURFWSNBwvcdQPU1adIoxG6MWK8yS4xn04rxcRUblqehh00yNcPOQjhkVcmUEgbs9CKvWIjMuOvOW461U3NcjEbB8gcZxVhoZQplkyoA6dDXj1n3Pch2YTSuhfdM7R7s4Pf2qnM6s7KqZ3HCj0FK8rwlI3O7nf160yTfCdxBTKkEuOCe1On7ruYVNZE0N5Dp9xkOB5fLrnPOOgpJ7mS9BUf6LbtlVVOOeorLkTzpo/mXA4I681oTKHVVkZspzjOcn1rplZJNHPh4ucm0wtrdDcIjMuewJ71b3s1wVMihkB249aqrG4YSBgG7sTnNTIw83LHk9STXBLVnuUrRjZssW1sbiUR9Y+cknv3Aqdl2W42keWOob72aZbkLINsnzdRnA+pqKd42YSYDB+cnpxWDu2epBR5SGXEr4XAG3GR0rOuZ3tWBMWSTj6+9aImbYofywrjhVGKyrjhdqkuinjJrqprWzI9olsUXuFLEg5BPOOasJOkhQLyO/FRnZsJIAUHsO9S2sYlWQu5QJjgc5rrdrXOJrmlqXocFuoZQCcY/KrsAMiZdiB97Z71Rt1O1UGFIGS2O1X/ACpGgaSJw2Dgg9cVxT7HcpEcsccQRlA287n7j8KpTSBXEikGNS230xVgymJAGGDzxVCUB4/mbbtJAVf51dNdwq8qiOMY8q183LgZOzuaTePtGwAoSOBjtTkUMySzSNuA5PTOPSkiQibzATgH5S55ANdPMranm31skdDpcYaBUWVrjbyzE859K3IrFokjjdQJP4VU5JrI0mNoI2CswTudvBroLGH7XO+2N4jEnmmXOOR6V4da8m30PUw0Ve4+7Y+aT5kbKq52E8qaoPaJd3CxljmRgPk4I96uzOGV2wuMElivNN09GcBlCs3t/jWFNPuelF9jSii8h2ONzHjexqG8A8wRK2dwPzZ71IbqNiAwMYx0P88VnX8xged0YmNsZJGOKbhzTRu5Wi2yJFVpWZnj3AYG0daytagTT5Igi+Wsq5fbyAewNbmnwLNeQK7AIGDbhj5jWJ4n/capcLuVozLjd2Ar6CnR9mr2PAxM42SMy4E99ayi3XJiTccdMiq6y/abC2imyXX96WRsHHcVNfMbWzmiWVQjEAOnVj6VWt5WeIIXy23P3Pu+uTTcm1oci9ySsWNJvZBEWKu0BJUc52fWrsyGUxyx/MuDnjBFY1jK1nGxQBgGyD9a3Y3DSCXJY7fmzXn1lyy5kexhp82hUkmUpGwVY5FOQydT7VPH5psoyjkMoJdW4IzVNwqXDBVZQOme59atJzHy5GBjeen0ou4rQ6mrqxQWcR3eUQ5U8KhzVwh7qTayjnnaR0qtex7ZVlQjyygyFONpqW0upJFySVyODmtXFNXTOKatohkkQUiRVYNG2SxPT/63tU2n6stpqKyXQAhcEO3r6U3bsuR9oUvD1wH6mqtwVlaZUUeUD8pbrt711YeXs5K7PKxcfaRstzrY5klgVrZ1MZPGSDkeuKGljyWMnl8cEmvK9OvX0m5zFO8TGUsgzkFfSrs3iyeONFKF5I2LnOOfx9K+iXJNHyU3KOjOv1WyguojIDGZRxui4DL6Guft5guoKyKJBHkFTwQe1Zl34tmjEhSDIddzMW4Of8Kx31d57sAFEABfzFOeSKlqM4WsKlJ0mr9T23wH4iaxvEku8tEcKEzyM96+i/CutmaCJjzHjapzzj1NfFXhq+zemRiE2RFsyP1r6R+GviuSS2tIpvmjYCQSKeGA7GvksTRcHdM+vwtZTjynvNhc71GeQP1rdt5leMcYJ6iuN0i7E5Rlbao+8MHBzXT2c+UAHX0rmo7WPRu09TchlEisMnf3PrU1s4RSM5wc1QR9igqM5OKtDAORkE9q6XZaF76liEbHfco+ckjHJJqMRYY5P0BpoZ881IcnLZ5Pb1q73STLvqSqxQgjn2q8g3oTkA9RWchO7ntV+2kUphs59TTs3uVs7omhdgfm5rQiIZQoUjjO49TWekodwoXKHqc1oQsH+VzgKOtaL3dCbvdl1FXb94MxHPtTXTkcZHvTYWKyE8Me4p5bYTnkDvRpe6MWmrtEiRBEOec05oDsIHIbvQh4/pTi3y43VvGpZctznkm9zEvrOR2kOBtHPHrVN/ugEdulb7xmTAPy1lz2zrHvIODkAHvUS1jZFooSRAdqqzQ5z71p+SWUUR2xbqAcVik4XJabZQgtQ8ZBH40sumKQPlB44rYFoAAMfiKmWBNpxnOK1i2tUTszln0zLY8vauP4u5rFmsGs51eSLI+mRXezW2SAQOegqjdaeXU878etdUKzTO7D1OV2Z5trmkCWzd4oo4whyNrckVwWpadunUrD8hJyOuK9U1vT280AgoijJLDvXG39uotpZsg/wqw55r0VUvZ9D6vDcso6Hn93pwV1YE71P+rI4NXtOUxxZSQh1P3SMgmrV/byQODnzATwaz2lZNzLIYxkk55ArRyt1NsRl6rR0R2eh+Io7O/jSUsqygFtvTNewaVL59lEwGVPGcY/OvnI3LSxKVwsgHDA8V6z8MvF32+3ntLt0E8ZGHd8bh9DXLOlCWp8Tj8vqUVdHdTxIcggEYwaqFcHaDtHap7m7SSLcoIx1PvWNqGtQ2QBLnzScbaz+rSvofNc7gaMEQFxgMG9we9bVtbnYQrYXua86bxTJb6nbSbM2+SHLDlfevQtIvo7uIMhBQrnfjispYfkkro0VXnjoaH2HaPMYnGMH3/Cg6YZJN29lUjnP+FTQybU+8Sp96spdLvVeSM9M10RoRkrPYj2kkzFbS3W+QZLhuAOoJ+laCeF9NuGK3FhDk5BCptNXWKeeOTycjHUVrWgV0VsdVznua5o4eOvQ3li6kEnFs4y5+FehXMcvl2Zgbfzk8EVlz/B/S5nQS5VV6FlwD6DNepNGjDdtyR0NSRwE4+VXGDkMa6oUEtblQzLERWkzy4fB7TBOGeQAKOVVc59Oaux/DjSrPyS2nx3AUn5mJzXof2aNo+hb0btmoJrRMDDZI71s4q1tjOeY15v3pM4lvD9tp8ZFtZxoqnj5e30plvYkuy8Kh52rXT3FuQSWHyjnPastXSK/ODvLdPSuSrGzTFGvUnux9lpySSJnIZW3ZPPNbtpaqhyG3M2QSBj9Kjt/KBTCk7uCzVoptjUdBjj3rsppW03OKpKTYGMRhpFQEjoOmKqS3YAyg6epqxPIpjbOVXGfrWNtRWlf5ifvYzXQrJJWFCKa13NBrsOpTPygcD0rnNXMWyVQSf4smrN1fiBQ2OSfXkVzWtaikcU0krsIkyznv8AhVq8t9jRUrE+m3apE7BtyMc5HY1NLfeWGI5A6jOa8U0j4lXVpBcotsLiJpmZC4PygHjNTz/EDXNSguHt1tonwMbAQ35ULTY9GngKtaVkj0jxRrMWlWEl3dMsUQHI6E+gUd68N8W+Mo9bkklnCyxof3UTDGPTI9azdc1Se9unkvNTmumQ5w7ZCH0ArKnxfyNJIolK9D6Vg6mtkfa5Vw84yU5rQgt0a4uEuB+7KnegXsasG3Ecj3Mjb5mYkE9ianMXkLEFVRn3/GmNdpJv3HO3qQOPpWFSba0Z+i4bLqcHeKIfNkRmQLuRTxg+vetewiJZmIyVAwQaoWYOG2qB/Wty0SSWaBIg2AP3gA4IqGztrONGOiLmmwSMQjoWVFLKexbPSuss182FJtmxmH3AOAay7KBS4bbkLn5ScV0uh2jMIz8zJnoe1XflVmfGY/FJJyOm8P2axrFKPmJXBB65rpI3WMBMYzVC3hMKBmGCRz7VYhnVsDHzDq2awc103Pz2tVdWTkSuFYnIyQasFiEViPl4/OqrKxbIxz+tTZ2oAeB6Z71yyavcuKukSBwQvoTT5HxGyocHufSoojgYxkUgbHJGG7YqpxtsProMe43uAxH1qxCOTjnHoaqCHfIS2eeMe/rVqEGOQDnbjHWsUNslVsMSWLc84p0sqBAFBX61Hks2042jjPTiop5cED+dTyLZMj4iGdwWIxj3zUM04DE4Iz6VJdNmQ4UDHGfWoC+wY7n1q1eOxVklqVZZ/KfkcEfnUDn93n9aL5doZTwBznPeqiSsEKg9RjntVWV9DS2gsxXoQM+/eq8uxV34IHQnHFOkBK8dR3NDTFEKMOCM5rRrS76GU3bYrt8oPXFM+9wMilkkUk4GKrPKUyTx6GhST0MW9NSvfSjy8t8uPlJz0+tcprWqx+RcgyOfKX5jj8eK29TvFjhkkcZQdRnrXlPxF8RHTLpAJEFtOrFgeM4HAFd1FRueJiqltDz/AOOPj5ND8PzLZJb/AGjUCImS4+aTy+7KPWvnOMuWO/L8ZBbqK6H4ieJZfE2vWkqxKtrawGOIbt3JPzfSuaw7cZ2KTksT0reaVmjz6Cs+ZjxIzKxeQuuck4xjFJI4aKBWz8hLDHHWkuDLGnlqm9Adw2j731pI42kjDlgrjlo8dM9K4nTcdeh6TqaWHGdwrZYuvo3YUxGV3BcHbtyMGmKpJILcDOSatWscnmRAqsgJ47cVm7R1ZKb3uS2cSCWV8GQfwsOwq7aTeXKDICZQORjOc1FFAiSfImJOuN+MCnMzYLDgk4Az0+tc02pPQ6KUpLqbtquLLewActkMDzj3FbGlXPlxh5nBHLZPc9gK5RJ5A4kIEkmOT0BrdtLlykKeUCmNyng49a8yvT0PYw2IjHW50mqwzvaid4y0bJsZQOT6VwtzNiV8blK8BX7V1lpqS3Wmz2k7yM7E+Wyt37VxqNJvljZCXQEbmHOfessLFxun0N8RNTSaZcsWcXpRU3tKpXGeOlTWCKqyKTsdhuJHUe2aoxStBdwuW5VgSQOB61pWtlJZ3UzKokRmBU+x6121LyWp5KupWRpabLJNqVnApxABiQv2P1qpqMzwXXloP3Tk/ODxV+LSrp2xxuI3Eg9KrDw9IZJEMgZGXdg+vtXDz0767npRc4x5jEacy/uXYmJH3AHqakUtMFcBolwRsx94VsQ6VNBDLJ9nX5ej4BI9hUg01p4oJFy/lndIhHbuK3U09jkq1m9CzoWsNZrbwiSRbdV2FSPlGfb1roVvVuZfLVA8Y5DEc59ayYnVYoUjtlHl52gn161etpYGEjSFlVgMhTg9a5VCMpczWpyqalG1zJ1WwaEb5AZIyCRjjB9TWZNMxhKj93GeWkB4A9hXYW5spori2kPlblYgOxY7e1Yy6I8bxNH5O3HJfkfSvUp1E48k+hxV8OnrF6GHcXE98sXmlbiJV2hHTCkduasWWl3HnD7PInk7cMpPP4Uye2vInuJf3rQoxAjjXge49qrWl9OkoW1R4HYcNLGcsw9K9K6mrQtoeS5Ju0y7DaRyRpL8yMwIYnkZB71oWOyGKQfIJW43Pz+IrLhvZJpo45lMSoCrEt/F3IFNmnY3BQv5gQgZ6V5taEnK6N4y5Vqa1vdAsXVz8w+6O5+laGs3vmaZZNGSByJAxweKx4Yd86PkqpYFhnGPSts2IuNHuJHjjm2Z2xknd9a5qyUVFvc9TCR9rUsclLM13OqAKFXJRAMYHeqtxbxQSRllxEzBVxzk1ox2iKwYqcBeGC/pU5sJHkRMhCY8/MM5Ht71Ea3vH11LBuK0RnxQmTfE+I9p+UINuB61NbqAXeMZKj5Q3OauraOww4WFVUlhIPmK+1S22nSxCJVGyMfNhwSSD71NScZa30OxUXBaDrESG6QGNGWUYOe1dNpscSRbdg2g8DOcGs23szG0h+VcDgHua39KjVpA0gwT/CvWvOnNLVG6lpdk0EQ8ohgWlwSpPT8qSOJi3JzJ1OOB+FXpIWZC2UAHXd1qoQIpEdpDgZ2qBnivNlJvVblRndlu0ik2+Yq5ycAA8/lWlBMz7AYtmCQ3PNZ0EzFVMfzgjqeK0rciDnBbIx9K4ZRT1NpTg0XdhMRCAH60+e32KUG5l6bhSQNlMngH9aVlJGQTkHIGeKlXeiZi3G2xnPE6B1wGz0Hen2++3kkcqxXHPGatOWBzgD1I65NSRqgcLjgg81tT5rNPYfuNaMiR1UKDklhkHFTw4ZtxUgj1pVUISrbQSO/9KsQw4I7AdSatScHa2hg4u90xCxkUDP7v+7UkZBwhHykfez0xUKh3JPH41LC21vqMfjWkXCbutDKV4ocrMqkKcZ6+9IAVzyAPU+tDYTOT+dPIUDJ6EZFdcKan8Rg6j3QkZO70XPPvXV+HtP3urOMBRwwPr0rnrK3ZriJVViW9K9F8NaSkkjbwcDC9evpX1mT4KKlznhZpjOSnZM73wPogurm3ihQNEzDPGcepr6m8H6JHhFUAqmPz+leW/CjwwIIobjythPADV9D+GdLNtEMry3JNfdyahHl7H45i6ssRX5eh0OmWojjGBitRRgVFCgVamIzXBvqe3Qp+zgkLRRRQdIUUUUAFFFFABRRRQAUUUUAFFFFABRRRQAUUUUAFFFFABRRRQAUUUUAFFFFABRRRQB/OWl1kNujwATg96JJwqqDsjYn7x4H50wBlVgyFerHJz+FTIhdYhJGJFLbsd66JO+jPN1i1YHuI1jDOjFcYJQ5J9xSJNNK+IXPOSvnDoO9KhinikRFdVQk7m459BSRSBp4lGPkzyep4qNEtdzWLjqNNqFckSMG24AUcA+poSGXzAC7M4GWAX71SW+ZTgljLjkngYpTNLJMiHIXadrL6j3q1zS0M22ktBInlaRgxeQgFiPb0pts1x5vzQCNSMkN9786TzVgfdu2swJ3k/Ln0qSG/jZMFnLYznsPWpbl2HBRad1qMkjJcBOQy7iT1YfShrfBVoxtAH3eg/KmG+FzcKEBDKOW24LCnzec+1Uj3HksGbH0pNOxEX7yvoPmVi7SFVdsElKgeY3Xk4j3KfvrnBz6VMwbEZfJUD7x4/SlnuHbgKioAcjGCfpUxS01NZ63fQijtiYkJXbkkEvyABShlRXA4Yr+BpFMkYKuX2MvG7ofx9aZNJ5AAYg7mA69BW84OWtyoyjLWQRJl02su5xgoOKjkjZ7liXbapARc4+uakT9y6smCq/Nu9aZHHOZpLmdy6u+dx7VmrXsZySteGpPIGZVbYOJMZJ6ioZj5JMcagN6A0TIbaNJC2duffvUloYZIDIYwszsTuY44FLle6KUeWL5itdy+dAiqNhHBJ6miK4j+zLCIljUcZ67qkjDzM+9UA5+bsKithbGF3LEujZUAcGi2tmgj7kLoiSNvMY7uAPXtVry/3IdzgjcwIGaZG/2lJgFARzg5GCD3/CmPcvFiOBjGqrgjGeKLNvQl3UVbccZIvMVoimXxlsYJPuKpl/IMsnmMW38KecZPJFXIvJijSSd1d2U4GMVAlxG0qK6D/YYevpVOMeUanFdCSVY2nflmUJuCr0/GmxRyXeWUqpVMlemB9Kc8oXeHXqpDGoI4ZEXbCx2svDNyT60ly2szWMov3noG6MOquzK7Z2kGmySNO7BCWQkEBz37mkAjgusSSPMRgsAMflVm6k8yIELyDuDe3YGosjOpJrVEDqd+5mBQ4AYDGKbOxSVFwXzyG7U20DXBBZioGWCdc0si7QM/JIT07Cmt7Mi03G4+OcRrhgTznI6ComndQg2kv/f61K5jKkYOenB4pbe8igiKtGXkweAKU+W+iNYp2tcggG87sbIVHyxDovv+NClTMd2MA9B3qK1cuoxgAkkhjzn0pY4pAxeXgk8LnIFETN3i7scZhKzg/Lg4GOlI3yseW2t7VISv2pGCKijPCHINPnumbag3bh/GB0q3FJq5003pqQAABwGK7wAferlnH+82RyHcMZTP9apkoU3rHIW6lm6A1a8w+SNrbSRhivBJrnqvT3TrpxUnYluflYxHy8g7Sw5Yn609ndIkXcoJJDl/T296qQxZuiVGAVyWPQEVPOqmRuS4HLKo7eua8XEPlir7nrUZJXbEitFZ485lPTcD835VcZdzhZ5JE4yEbg4plijFTKMSSv1OMEDtUry7T5jqnTaxfOTmvInNznZnoRjzRckQC1V5IhG0bR7suc88dKS5t47yykY3gDqx3K0ZOSPQ0gDzRmRY/LVTtRgRiqImlbdHJ+7yT05ya9CjFKOrOOTd2+o2COJWjkAcPzyf8KkZzKwMZA4xz1IqORVt4laEuT0x3+tNtUM05aRlHl5Yqzbcj2qKi+0gheDtYvwWzxAPI42NxtPNNtnDtKjKcBvlLck0nmCUYiDeU2WDOegq5poH2eOTh2AYAt61wyvFNs9elFOzYKpLLjAxxk0xx5O8AtJjPbj24qfy0nhcIyo4wNrHnPc/Son8y1dAytCCfvA5zWK1Z68Y+77pSeRnyxyjZ6HsKqShVkBXnnGB0qeTDRSPlg2OcmqLu6wymPJLgjP9wj0rupxTuclR6DC7OxD7UAJGBxmrFhuGCDiM9eMk1RjlIAd8NkcgdSav20xXYFyHY5CgdvetJppWMYJsuxPnLEMMKFB7HmpZSIOGBO45GD2qBnKjC4CjjGc496keXeineDxjJ4rka1OlW6iXG5yBvDMTkkjpT10hptNkuUYRRxgl5H9fb61Ulug7Dqsygqq54x61eh1QQ2LQZEonwXVhwMVtCNt9DKSUinbs3lCAKu184dkz19DUqFg6x+Xg9PMC9qXJkEUfMeSPLJ6D/wCtWhp9vsSWaYyLcKSoCn5SO3FFRcseZnIlJOxtW9zOIBEzK6LhVZB0rQtJGIP3sHjg4zWbpAluRJtQsJCOQOrV0r6YiQqGPKjlRxzXhVmkz2KKkleRlSS77aRijMSSoUdc+9WrKIw2EXmMS5HJps6sXb5SMcnjrTrhWiEXmELGwwv19KiElFXsejBO1iZXNwSZApVV2jjkis67QoMsVMe/Pvj0NXZpYbWK3G75pMg//XqCFVmVRLxydxJ6/SuikueV0TWdo8pDa3YgmchFOB8r9cfQVyGo731GVDcM0TDft6ZrppJlVJVhAIkPyu3YVg3MXm3DPuXdFwhPQ17MJS5bN6HhSUb2KV0kt2kaREyKh3FXwoX6GoNNmOyXdhF2kkHqT6A1PrVvFPHFL5ihy3KDOVb/AAqoXZY5CdoHHzEdK1spR0Ik3fYc7NFKghDAnnOOPxrotKmjCFZVSRgOcNXNSplk+YrGclRW3pN1tjGTGwdcAbeRj3rgrxvE76Gk7Ma0LB1V2Gc8s3HHap3il+z/ACRZ+bhQ3B96ndJDMxCAA8ZJp8hG9COq9ABXJz7Hpy91GXeWxecpvBVT3HtzTbSIGIorDKfxDkc1PdwBwGbO/JOFOM1XhkMG5fuA9SB0NdsGpRuzlqQfxDZIiotv4R8x4qJwzS4SISSYPVsYH9a0dQh8oJudSMDHI71mXQBeFzkMhxx+ua2jFuS6HBOmrO5h6xbra3iNGI1j9Y+1ZaKsgZi7bu52/eNdrqWl/a7KGWEfuzl9wHIrkllEhDOAF242k85B617NC/La92fN4ynGMroZNEtzbgqCFXAYelZ8scML5YMeOi1pxW8qs5iIKjG9Sc1QukZbvlcEnOCe3rW1NWdmeXUVo6lvTrxQUGTk8AsOD7GvXPh34gNheweVLvUoUeF2wqn2HpXi3mESKoKyRL1K9R7102g6mRKA0uzgtG6jkeg964sZQjNXSO7B1+WXKz7d8K6rJdW0MYxhkDYU5/Kuw093UAkk+56V84/DTxbJb/ZI2DyR4yd7YK8dvavetIvC9qj7sCT5ga+cnT9m1c+ojLmXMdpZylo+SD7itCJVZSSfbGawLO4VY87gO3NadrJyDnIrSMk9Dpi9Ls0Y3UcE/jUwj3oW5A96ps4bkCpYpmGULcdcVtLVWRVrq45QYkDPyT1J7VLHg4qNnXGGOc/lTA24g547Uru5S8zXQBsMOParaMR16VmWtyC2DxV1JDnJORT1KXZmlbyYOO571OzEggDp196p28oDKSAQM8VdaRTjk7sfrTjF21ZDV3oPDFs7QAB156UsTq4OclhjpUKkRnOev86kDbj0we9a8qRPLoOZSvO7OfWormESgI3bke1Tsn7plI3EkU09eevf6V0QSSuYtMyyjB2ypGOvvSphoSSMNnge1XmC4+ZTk54HrVXyizEAEfWonDcFZqzHwHCYLDP8qnXceqgR/wB7PJ/CoQgC88fSpUbaQDyG7+lc8pPRWDRCSRncuHKjuB3pslup4LbT71Jn94MHI96kkQFSxGcdhSUtblNpWOR1vSWLu2GY7SQOzVwmrK0S+SkaKHGTlelep3kckqt1yQQB6VyOr6PsXzG+btjGa7IPSx7ODxHI1zHld7DJAywswIIyB3JrBvbbeW24AUYdfWuy12zd5o9m08kEk4KY9q5u5td8pDRtGR29fetp1OVWP0HBzjUSsYRklErxRpuAABORxVy1u5bO4aePET+pOaLmxa1ldlQbT1Y9qoZZk3k7XyeO2Kz9u0ktj0amAp4iLVj0Gz+I89pptxFIBNK+Gjdj90j29657T/FE8+utJqLh1ePcMnAT8K56G7eUlj8+B36io7sJcJGzDEnQEda7IYlppPU+SxPC9Kreytc9q8NWQ11mjWeKBNpbzZT8vSqdp4yn8EXEhuTJd6cHIPkoWC47g+hryK1vtd06Ob7HqDosYOIzzz7CmXfibxRd2Ytr++MtkyfPFENufrXbUxClFJI+V/1Tr0Z3hK6PpzRfGemazaw3Nrckbl3FHOCPat211PzEBhdJUAyw3DIFfI1pqUMCxRPOsJ2nALkEj6VorrYsonBuLiKJ/vNFIckf4Vy0q0HLluc9bIK8HsfUWu+I7TRLaOS5uBG74IVGBOK6rTNQjeCFkbcsqhg2c18h6drKbROrtJKD0di5xXr3w6+JEMMEWnag3lhWzFKTw3tV2Seh5OLy6dGGp7t9rzHtDKrH1GakguIol2bCcZGQa5KLX4JULLJtDfMhPdanGpSoBIFL/LlWPb/GtU+ZdjwJUWtEdObsJIDnaMHC9se9UzdBYnKnODnLdqyJNQnlhMvlqF4yWNZVz4kiS4a385HmwBtUZAP1pcqi0nqP2TN2/votz/MwAPU8Z9a4I+KYF8YLprSeQzQeYm8YByfWrmp+ICsMsUFtLcXaplE2naT7muVuPhvqOr20epz3MZuJZNrrGTuiA9KqdNVFY66HJT1kz1S21FAEDOp/hyPapbjW4xsRnZ17nFeaaXeapos0ltcvHcICAjt1xW8L83kaxvcm2bBw6KD+lONOwpKLd0dFJr4jJ+XcmOeehrn7vxlY3V1LaxXkSTI2x90orA1Pw3d39qxj16e5umm2R28aBcqf615z4y+HCaJPOuqw3WlTk72kuhtLD1HrmtbJLU6MNh1Vlyp6np2seN9P05njnu4ZDGvDQPvx+ArivFHiO4v7NJ7WKRdPJ5mIxnn0rzdfEunafuihg+0zKuVES8E9stVHWPE2raxFbRSOtlBCHAiiJIOT3qXVjE+qwnDmJrSTtodHN4ngsZXijYCU/wAPAOKwJdWlnnkkjdo5GJO7pmsqKyEs6vNK7bRxu5zVmeWKI7UbcFHIz3rhliOZ6Ox+h4HIY4ZptXYy1t2ll80ltrk/ebk+pqxNJ5QeElQcdAOaoLqmJlhkB8og7XqRp45oBtjYMehPpXPzxbtsz7Gnh1FJNCz3UkqDfk9uT2pLWPLLGCF3HjI4p9uh8wCRQyMcj1zWotikeGfKO/Ur1qY0pKXM9R1ZRpKyHWFuYZhbn7wyTzxXTaZaDaGTPzDgmqNvZrcsn3xwPvHBNdHplqIgEUgADgHmuzlurnxOPxWjVy9p1uN8YALFT065rtdFs1jXe6jLH7prC0vTRIwYOybTziuysLZYogMZ4wM9ayep+c47Ee0fLctqABtB6DjNMj4VsgZz0pG4P9aX8K5tYN2R5vImiRDkEnipcFgMdB1zUUb4Az196lY7fTH9aOW2pstNhfMVSVHYUgbHXJA6VHKSEJP3s9RSR7+C3A9zWKvcSfVk6OAST1IxUqt8gYEEelQoVcMMjrwaeuFYchiP4fWqtzKyE7XHzSkgEDJ9u1QytuYE9M9amDKqAHg/Wo3C7SpXJ6jnrUez5NEzK7TuV53CrwM1Qkcn5uvvVyT5UPBJ9KpSEBGLgqQOQO1XDV2Zte+pSuZSeH5HtULgIo25Gexp8vPI5NRylFXKgliOSTXVFQjZkttbETv91c5brxUEku4ncxzjgUSydNp5z+VQH91yVyvc5pSalokQ31FLhck81RnlHmYY8noB6VJNcDpn6VhX979n3SE/NzgfSpjZOxw1Z8qMbxRqQVbgB/LGQArfxY618zfGvxW11dJDbj5beQxwx52kArya9U8ceIbV7bUZZrlrZlVpBtGSFHp9a+WPEetNr+qLcyhlDZKKGyce/vXrQg0fMYirzuyMIuZMMylCQTnPNJu+bB+ZD1GeaWVQWO93wCeh4UdqSzXzrqCNVVzI4XDHAzVuKehjGq0rE11mRURSVIXHDcj2zT7cyZBaISFV2kdSBUWqq0WoTxJGdqDDMT6dcVXguJNmQxJBwCOPzrN0rRsdMaqtqWIirTyfuim3pntVqAkSGPkHaSMc5NReb5iiQ8buoHJoEgUBS5cj+PPOK5vZKUXodsasY2NWG0mEasWVz1+UYIpYsmMzbi5b5Tn1qvaagtoxV3GTgZAzx9atPJaKmHBEWSRt7ZPWvPlTktztp1ItbliKINAflEhU5I9/StjSZRO8AVVEcbFSM4wMc1mR6eu7MMmyEckEkk06FhazKxGDuyRiuGolJNJ6kxquHQ0dVVdD1IBI2EDYdXDc9M8Cs6J5JFlmeXzGkfLHHOPT61qaheQ3th9nlBMsb+Yj46f7Oax7WZo5Jt6yN+8wmeFNOi7Q1Wp1Oo20+jG7wXBz0/hPOa6NkVbtfMcxZVX2oMg+1c/qCPHORtUPkMqoMLj0+tbkkwlgguCgV3UA7Dnn0rKtdpWNqd29Dcs72PcEkbYXOQuat29+kFyyAJIy8qMZH41iQGPzo224CLn15NOsJpIr+UY3jKk46150aMXL3hVq9SnCyR0q2Med0IaXd8zL0AbvVhWgbBPyBSSzYwT9aoWkzQhplkLAsf3Z6j3qzFMLhiQrEH27V1ukoxvE8x1ZT2Viw8VthwNoc9CExj8alh0pLm2kg2DATIJGOPY1X8v5v3gKcdx2q/Z3RjkLsfMIGxEUdaznC0NC4XbRy0mnTpxjeAflYfeI9KsRvNDFsZP3eckYzzW5FNFFtac5Zc7UBwRnrmkjMRcKo2qxzlugrNynI6Ivl0ZguLu2DGGaNrdwWfByc+lJJrLTfJEEjeIb0jaPOB35roWhgjKqEUoTuJXvTJLO0lVlSPYOxzz+dZxxUoycbGMoU57WOZXVZI4m822s5CoJaQLjB9D71m/2sLm4UtbwK7tzs7ge1dXqOloNM+yy27J50vmllGfl6YzXG6tpU1mkrQQSkIQA45wO+a9PDVoVHaejPMrQqJq2xuDUIJTsYovTt+ddLoFul6JU3LsVcLzyc159CEFr5hY+Z0PGMV23hiUiW2kDdRt255P1qcRT9tB8nQ7sJVkpLmM+5hRF8qdclSQPLOO9V40Ea/MSB2J5Iq9rNvNbXM5kXPzEjHpVFpnndAU2YXAyK8mEvZy11P02jUjOmhFQ4mJOUB25PUk1oozB0yCUVQPlHb3qpAVYOrLlV+bJ7mr1vJ86c5Y87SOgp1JWXuo6FGLRZiO5Q7AYB+Ud61LHlvuHLH+HtVOFBMSR8y5xgmtqxhEURIU4z1Ayc1wTlyq5Eqd46Bsx0G4DtUIiVnA2bh0GeoPtWi0RATHysRjI71G8apIVfG4c9ahzUWmt2cii4q5Gqr5iopwBwwPY1biVY2GTuJ6Ke9RbQ2QR8uBkjqTVyAhkXchAXBBHWuecJsya62JUh8qH73B5OexpVDxn5pNwHbFShdw56HtS+UseBkgdeax0RnrbcrswbAdc4pYSJflJXH93vimmNmfJOSepxS+X8wBBB7N2PtW3wrRijK2hZ+SQEHk4xgVMH2qgPOO9U9xyNq4A6k1YjcM5GTj+dXTpTmtxuok0mT71O0kdKc00bBXJC9se1RhQQwPHHK1J5SYDdMdcHmmqPIrMUpJvRj02N8wbjuGWhrcqQSTtJ4poUbRghmHIAPNXLSIXEqBYvMYn5mJ6V6GGgpSSbOOrJRV2bGh242owDfKSNwGcV7D4D0Br6W2SM7GbDYIz8o68Vw/hzTm82NQcKM9BxmvpH4T+G2W3kuJIxuICr9K/SsupKlTTPzDO8Zuos9Y8GaIESNeCi4wAMV6np1t5cagiue8M6b5USZXBxmuwjQKgFdtSV9D5nAUnJupIeowKdRRWR74UUUUAFFFFABRRRQAUUUUANPWkBB7VHK+BUUEpkPtWfNrYzc7OxbyKWkHSgnFaGgtFNLCkD5pXQrj6KQHNGRRcYtFFFMAooooAKKKKACiiigAooooA/nJaWRE3ZBAbae5HFOZ/MQSqy4K7cg96ZITHAwICRq+/B/xpvkCKTYPk3jf14rbz6nC6d3eIkDO8SruJ2ZGTUk5liUAxYXOA4bk0jiZXjAhWSIjOM5yam8mbYfNUZbkD0NDuveZEYWdn1Et5ZljaNFUl8EM/celR2rM4LKpDxsysC2ADTkufLgO852qTknnj2qLzGnPmxvGY2UZAz19xQndG3s3ezLLJEQYJUw+dyrjv9ahlMbRsm0vk4JPAFXLmZ/KV3ujs7kLwareYlwsSQzbUO7dgc1F+xHK1oOk/fww/vAgVSpbHIFRy3LKq8Fix2gg549aWBnTVIYWG2MxMxJHWlW6x80RXzB94svBq/dS5kZqLdoSGSlnQfvCD055GKtBQ6BjgbM7WIxu9hVM3Ss8TTCNWGeOn41JAXGY3mEqsSVjx39jTjZasUpON4rYfHKTHIh4Byfn6g1UtpvOTa6gsO/WnWsisshRN7E4YE5qOKKG3QBVMeG5TPWqTTvFDpq695BJNNDKRFHuTOODyPWpo7qa4KxhwS2eCuOlR3E/2a5kCNtKHIcd8immWWQLM+QVBQP8A3s98Vm4rbqbr3FdEsm9E8lwPkBK9+fSho98CKVy4HUfwmoZpHWIbQzZBGe5NLHcuIyxjZI8cFzz9anVEqSb94IDI8EiN99uM/SooVHmEIqhlycmnrduyKARhQRuxjd+NQW8NyFJ2r5ZOCynJxW8Hu5inJJe6PAdXd/mZH9B3pyFliZUhDEdTnBpDI0L4RWO0/Wo0RizszdWzjtilFpSv0I5nbVCQgE5259j2pbmfJVfL+WPJ3DrntimqCwkdyAI+cdcD6U+YBnUg4HJAPatNJu7FHmlohRMZkG5CuTjnrmoWnaOT92eB6VZtbhAg3DGwnb361XZWDSfMMKBlcc5Ncrvc3cVy6DdyyEk/Kc8K3WnbjtKg4z+OKebhRa/OnzAnacdqrwF55jhG6dV6CnZvYiNTXYQh0kDxMUkUYUinSRMYvnYuT1J4JNLLcbTtC7uMEmqvm+Y2OoX1NUotvUtylLZFqORFCjeWPqR3psMIMhjyXAJyW65pnmqSY9pAPGRTxAYoz5buidN3Uk+tHJZFe6pXYv20ajMqxxZIJxtTAJHrTGjma9CMRkdVUdB9ack8o8oruzHnDcD6mpTeefPllETMPmcnk1HK1qzZcslexS81VLoMiIk8sMmrNuWkRAxVTjqaWRmW4K7QDn58HIYdqmSeOGKNsZwTlVGTWUp306is726EbXPln7OqrIsn8QOcYpssiyEttKnsvbPrUajEjTsSjbjiMryAfepH2lTsByw+UHvXPOT2sbUu6H2qTSSuyAqpU5QdPeljH2iR48lcrgY9PSrNpb3EcKuoKDBzuI5qGxV5AzLN5PPOOSR7+1eLVlzXZ9BSgnTUXuy/EssMILwiNVUqNrZzxVC6kLRmIY344BOORV1JPLzDLdCFeqny85HqKyZJVllL53MvQdCcd65adOXMpNHVUSjDlRYWbz7dWkgCIO6+uKgtwHmChSw+8TnpU8UnnWzLIrgli2FOKhgZYGU5AH3Tur0IRjJ2eh5VpX90ZPlZMRkEEZ5bpS2EylmYqpbHG7kE0l5Es8trIP3bRKcgDIkJqVIo41VXbYRy3HT6VhVstEzenzSbbJXYTbvM3AKCQo4x7fSpoSQil43RWHy46VWNvLIpKTqrnk7zjIzWjNOVxsJ6cIOc/jXDNqx7FFNxuxqPA0ku5WQ/Xiq08ozjcXHXLdqVbg7w0amPI24YdDVdCJLv51xETjAOcVMY63PS57KyGXI81c7hnP0FUHl8qd1BGF4yOhzVidFXABJAzuBqg0rB/LZWY9nA4NdlOOhx1ZfeOgwRtB5bkg9RV6EnercnsHUdBVKHCzGJiQxXIJFXokjhKyAnJbaEU9/U05kUW07snBR2ABGD3JwBQQN6p8pFNlgWTy42xujBJA6HmiRymHLqpUdBycVz27HQ5bNkM+1GQ4XCnG7GaeIZC+0qWTOBgcfWoWcO52oT32rzVjTt0ZIG8gkgk9vatUtNTllNRka+l6M95cmAkiPON4bpj3qdnS2SVodrhGKqSck496hj1i603TbmytXWITdSV7d/xqKCMKLdVBYKmGXHBPf8axqO8bdB01Ju9jpPDMUixCVt/nr8wIPHJ64ropTKts00krSr/ePGTVLQ9LuU02EmSNhLtKoByoPvW/qGlrbWSQBy5jYEMo715VSLd59D1otciOetrVvtQZiXRfmIJPNX7yM6hNGCTiNg+BxzT/L8q1WPOXJ6+pqo1232yYyIUTptQ88DrWVOUUrM64SeiIL2zW4ugpQIfugscg1OtiLgtHs8vy1xyOMjvWdp0jTMyNuK4LIWPPWu6tPDcWm2Mt1cX3kyyW5YJI2c17GFoo4sZPl2PP7tYLSxuPLZGmRTgA/eNYUrPHYpIYllUsPMYnBBx2qxqcu9JJCflZ8nHOBVWIm5hWNlMivkhUOQPqK2kuWVkcEVzL3mZF1J87SNueQmm3EGbYAkqXHAbirUtrDdwxp9yQ9V3ciq12v/ABOEi+fy4kClQc5Nawl0RLdnaw25lkuLaBFURyRjBINXtHDC3DycMj/Nj/Gs4xqS3zcHkhmyQa0tMXywxAC5UgE9AexxXPVd42OqHutSZtzESEdCM9Ka0To4GMjHUc1Dp/8ApFojM2wnKtnjp3FWEJPmorZVFJDE85rynHldj2Y2erKF7kSAOSpaMjIHA9Kq3KFUBwWfrhTgdO9WpJnNsWabMa8YPU1HPiOOJgwAY46/zrqhJxsiGnK9yPaZbT/j3RcMNzFuSfaqvlsnyLll29T61pWSxy5WQHaSSAR+oqpc+ZC5VgNnqOCa7FVu7HC9HtuOhuF+xlGmDBBtEQPPPWuV1u2VLhnQBI1jI5Pf1rfidbO8SQJltuGB4BBqLxBZW90puFIAUZk2pndXXSkoVE0ePjKanFtI5rT7trYyn5XVo+hPU04IxHnO0bbxj3AqDyhKFAIBAPQYqYshtpFcDzCNqqDz7mvaUovU+afK1ZmXdI6tkMEcgjIGARV3TNQZHgabDBPlyq9qieN40I4w4HJpio8bfcVWX171Lk2+WxjBKLueseBfEUQaZHjBdB80ccn8PUE5r6K+H+uRX9la28dwPKaPIYt8wPpXx/4Vv/s18olEZt3baUXhxnjr3FeteB9al0fVBaAiXy3OY5DjCeor5/H4eL1W59Jha7+F7H1lp0kbgDzCR0DdMmt+2baoBIB7V5x4Z1hb7T4XVRER1jznaPrXa2lz5gXL5wOteZQaT5ZbntJu1joVZSo+gyKkQruY4IPbFUIXJ57dM1bjPHB613yXNqi0k1YnRxkbjkUu75yRyozUKEbvpUpKlSFJ98nNS042sabaE8UyDnPI7VcSTzAuGx+NY0aMrZDfn6Vbid0ICgAZ71LUnY0tHdG9bOFVs8nt9asRzMy4YEeh9ayYp8yKCcdh9a0UlY4Xcdvp1qnFrZmV2ti9GcgKehOCalRxE5XOc9BVJZSnBPFWo5VbH9ata6BqWMt97ftHb3qN5snGCD606XKKuMZHY9KjZw0Y7HOSRW0GZK9xxkLqAcE/3qjCElgvbJPvSnA9x7Gm7iSTnnpmsZTd7hYNuQQ2QfX0pTEVyRzjrmpISXDszZx6il3Bsg8DtispO0SLeQ2JN+GbKDnGf89KeASwyfypyxgKTkn69qaqkbjnjPWs4b2Y5K5Xu4iDuHQjmsi9i3xOmAQR3reJSdWZSMr29aoPbrh1KlmxkY6VspWYKdtDzjxBoqRnzCqg7eoGTmuD1SFYpYBu3bVI+UZr2rUbQSxYbKJ3x1rzvxHobqhngXGAd2B1/Gqcm5XPqstxzhJKTOBuVDMWLMQOCOo/Ks27tykUm6LkduvFbl7bGB2C7lZcEjPNZF8vlRO8oOSCBzyfatHaWsj9Hw9bmScTEQu75yFA43epqzk2OHfbJu+UbScg1LCAYyFUjZ1DdqVWSRTwCMEfjXI70/eR7PPzuzQGdTs/gYfxE9qsW+2dCBiRT1HY1Wt0fzfKCbUPRetTRSokhWP+E446Vpz1HaRnOjHoNudEgvf9YnljoX25IHtVd/DKbQsV07RgkjIxnjvW3byPI+1gCpH61O4ERUbgVY4ArrXJZS6nG4a2Zx1lpWpae5lOGklBBiQ8EdjVy01rUCUinBS0AI2bcFT7GujkhXfj+IYzSS7nwhG4E5JbtxW9Jyi20cdfBUcQn7SCJdM+IWoW9uIoLuQLCm3Gcn2611E/ji/kOmltWvLTzosBi64Zu/FcFd6da3Mxjcsjgc7eM1nT+HYLtkCzvvjICsXPy49q7FWainI+aq8M0KrvDQ9S0/xOlzqJS41aa8U5/eNIR09R6V1trqsMDjawXbhi4Oc/jXgdr4a1S3iSWO/DgO37twAfzrQj1HxHCjKLlfLVS+DjBx2q54lRs7HlV+EX/wAu5H0bH4gaUGTbjg5bPUVet9QLabPM0/lQxkZGfvE+lfNNt461KyjU4lZjwSxwuavr8QXW3uIjFLcuOUbcQFNarERa93U8WpwfiVseqah4ggGqKJJ0iVVLeY3I/Go5vFdhbRFjdxPJ22ng14peeIbq7jMaQogbk5NUTFcXHlrcXB27cEKMYx0rCWJ5dFue7hOEJNJVXY9L1T4pQWl0yWXmSTwvkeWeQ3Y5ri/FHifX/H908us3k8zq3yJKxJK+mfasww/Y1Vgm1u5zyT65q19rkmcJgINpOGOTXP7dy32Ps8Fw7hsI1JRuxWhgs7XAHlNgB1Tk1l3F/E9w0Skls/ISCMetaEhkmQJgA89e1LJYOIhhjMzLgggDb/8AXrOVR1HaJ9ZRoU6S1MeORhKrq5weNoq9dvBLp6x7B54cEnGOPrVu3091hWJN0TjJLMBmpvsbyOiPyuOWY4qFScXbuU6kIu5lvaI1urtKI2DevGPSnxW25f7wxu68Vopp0KBoZFQCUEAZOfrVixtfLkESICeilvQVoqKUkcc8QrOwlpZkqoKhsKPnB/Wrqq24IuXznrSOy2zj2HOKdbTb9zBc8cp1xXS4uKsj5vE4pvc2bCZpYoyiYwMFc/dNdNpFmzbdsX7zoS1ZmhQNIrHymyTwCOvvXcaRprJyB8hGSe4NOMn1R+fZlit0jQ0i02xAOuGHVs9a2WxENqnp371Bbr5Y6YFTHav3uDWMnd6Hx03zO43cQh/xpYMYPOff0pUYcrgEsOCexoj4cAgFh2BxWDZtC9h8nyg9xTUlLEZBPpn+tOkIVST1P6U1D8u/34qPNnQrdicjemDjPf60hQk8dM09CrDdgg9ximFjmiyZnpZihsHoAB7U5dsgODj8aa2GUgGlt1Z/kRN7dcVUYczsmZ7rUduU/dOcfxU2SZyvygAAZ571Mtm/IwA3cA9qqzxmFiG3beo96Ukk7hdbFdpWIJPf0qlcTFQTn61all3E8AAVQkG5selZt3L5bakAYJluoPaqbuSW2DC9quSMoJFU5SqPg9TW8LmMtyEg9T3pkzGOCRT/AMtBjrzVlNkq4bORWfePt+c8hfeqehnJ6FG7lFuowpYkcEVw3ifXoLaKNDKYQzb3kl459BXR6pqMkb7vMAC9vUV4L8ZvE0NnBLEdQhVEbeeNxLdlzXXRpqb5meHia/LoeV/FTxW2pzzafHcPJvl+chcAKD93PpXnMsIhdkRDFHLg56kEVefVZJjJJMyTlzvYDg9feqxlEw2HciklxjnFegnZaniSd3oVWKgFfK8wMefb3pls4gmRx5blGDKc55FSyQASkiY7QOvrRa221RhgwcEZ245+tOMuZXJ5rbEb5ZppFLhpGLEnnHqKrKogQjcSuSTVzySCHYkr02joaqq6wSICyuz52oD/ADzT5XJaCWrHmYi38qMYkznd7VGJN8m5RhPQUjIVYRn3zzQkqoyklW5I2D+tQ4KS1C7TJzKiE/Ixb0J4NXIpGaJk+4hGDu5IqlHciSTy5m2qcbCBnaanuXeK4+bbtYYHOefWuSVG/qaxqSTVjobDUmtlhDsbiBBwh+U/nWnI0OsxgxlftbIWwGrkrO4WZAdxLqv3sYANXbeVIlWWLMalSuV64zXE8DzScm7M7KeKdNOL1Lkl2Vi8o/KQ23avXI7mo4pi06gkkjnGarXFwZGGXLDuxFRGcQSqChb5dzNnoPSsZUHt1OqlW9pazNtybqHeyAsBtyOtX9PWWfw2wjj8uaKQbWA7VT01Yp2WLdsSbJyTkLxV7Q45VlltpJCUeNgh6KDXDN8kbHqxurak9qTDEqkhnxnc/GakF5NHDITHiYtiMDgN+NV0lVGXJITG3ruOe+BV3Y848l1z8wKhRzj+lcLb5rs2ScoG7pd8TuHk+WpUKNxzk961InWMA7gM4HPGK5S0eWGYiI5Cn5nHOOen1rs7e9tLlRErYkI6bOeKmvVt7sEZQpq+orRBt4/1khH7ts4DevNRXEiwJG+QuflAJwfrVqC3WRUWVgyfwAtyKoSxf2hMrSAxxpkKGHT3rhjOcnZlVKcY2aK0sgc5DIx7kHP61KwadGBXgHlSeDTZdMNsQCCYz0c96ihZmufmPG3hgO9etSnFU9NWebVTTLsdheeUHiUbVAH3hxmriwGNlUnkjO/pVSJ2SKRWbajDJycZqR55Y4fMmOAq5Az1rHmi4uVtTKnTt7zZau55JpY2HyLENoArMv45FcvzJuJG0c8e9OjvCso807FkGSQM4FOEiQso80TF8jfjAFZKlfoOM2nq9Ci/h6CeNlSHCr8xA74q7pyR26q4iKBSv7wnG3mr+nTQBA4k3gkssg+6R0IqWU2wiChUKvwUBzVU24T5eh6FPleti7r+1GgKRxtHIuWlK8lvTNcq6orfMdxP8JNdlfSRSaf8yAhl574B6GuZmjjmk2qRuHG5q8+racnZH3+A9+krlIQq7AgbP9kVdih+zLujGXJ5Lc0sNo291G07QDnPX6VfihkgibYT0zgeneiLUFZs9F09LjlhKL867GBwR6+pFaNnPJHI6Fs7MZb+9mqflNtVn3FGO4HOc1eIeeMqoWELyGxy3sa4Ks7vRaHLLTYtI7HO5uM5o3RxBwF3sw4Le9MTKbSSDjrT3VBucrvc/cwcDGeayS1RGpNFGpRMncy8GrCJgkrgg9RUKWyxjIdssc4zxUkcJDkk5XqvsaU5uLsQ27XJkjXzAeFX261LIpDDGdvYmo0Xbk569afuLDaeB6+9YtRktTKzWtiNgElAFOVWYcjdjkUFw/A7daer7E5z9am1rcpm0tyMIp9R3xjFWApTtzUgKskbZ3H1pEB8xmyS2OfSuyneL3MmuZajGOWXPUdeetO8za4GM+/pUhjBIIwCOppY7cMQXyrD8cV0K99DmkmkOjwOSuAe4ro9AtsSbgoK4P51gwW8rSN0dQMggfpXf+FdNaTyi53IeJA3UGvpstwyqTU7bHz+YYp06bO8+H+hPqM8CphGHMgUZzX1h4H8PrDDDtO7aozlcZryj4TeGNsUc7xNubG09Bivo7w3piwIoxx1r71WjFJH5RjKn1mrZG/ptt5UQ+laSjio4kwoHape1c+7uevRpqnBRQtFFFB0BRRRQAUUUUAFFFFABRRRQBDLHuBFNhiEYwPyqejAqeXW5HKr3GsaaW4qQ4NJxTaHZldixqBpmiZc/d9avYAqKaASKQRxWTi90ZTg90wWXIzUX2wCXYThvSnRQ7BjtVW9sTLIrp8rqc5Hek+YUpTUbov+cKI2B6VV8osvORTbUPE5Vjlc8GpjJ3sxe0d1dGiDmkIxSKadkV0nQmGaB0prHb9KhE4JxUOSWgnJIs0Uzf70bs0+ZDuPopMiindDP5yEkEYWGRWKoCQDznnNPjVZ4FkeMRODgBRwR2FIUSQkYZiPvA9vxqQKJuTKI4V+/wDNyp+lds1Zc0Thp81ndiSHKjLBckgCLjA96IyWTYoEka+55NJBAGmK7wOu7NSJlGdVwFOSpUdz61i+VaMzUJ350yKKJwkRnWKGRfmeVjhQuenvUwO6eTyhGYwpO+PgA1AHwAk2JEH3lXvU00iyQxMhaNYiSFxjP1q+RPW+h0Tn7thkJUQIJZTKgBwMc/hTAgwYwG8wvuDHjAx0pbebC/L8m04Lgc/hT3d5nLS8HPReuMcVndN2RjKKmrt6hJH580ZDHzlGDjgcimhBNAscgKkDB55pFupI3EQAZn+U54yR0yaV4pNzFwiADBZG3EU5WWxE4tNO+g24+ziCFNu5k65PJ/GkSIFlmiDRfeByegx1xTr2C3UwYm8xSpPI5BpIo9gCszAdDk9qhzdkjSCTvcigRbdmPmLz0wMVFAkbSvbysAxO4sxyVqZ4maRGQgfNg+vNNk09Gu42lUxyqpRQhyMepqlvcxlK2id0JMEA2sd+wHALYzTZZi5XeojL9SOmKdLAoVWQBi52oSOOOuagYmWMpNt4bqmcU0ru9zZTskmixcyRSbnjYsoxjjGffFJ9pJt3iMQR255Od1OZrc4jnd3dBgKq8e3NRRsIYt7Dcuc8dR7UrtKw290hkUbTRkbQ3rHnmnWypagkA454X19DSWt5JBI7INobIBI5qFTMI97tv3Nkue5paGkE4rUWGRlz2Bb5sUsw3BuSnf2xTUdzIqkLtz8xX0pLmMlwDKoUc4J5IrS8bJlJ88rPYlu/L+xCPbtcgEFe4+tNhWGd5GeP5QB8u7qabCoeVEzlMHOfSkM0e8Qo2xguSp4BNU5ona6QgtmVgpAEZG5SrfzqOTzMhEUMCcMfT3pk908agCNgvQMy8A0/7FeBj5mRG2Bhhw1Yb6tiblfligAXycEkqmcd6abiNLZ92fm+UFT0z3NLGiFEV2Abnhen0NR3RjyiBFc9WIP3RRdLYUeZtErRR20UaIg3KME7vvGo7ZIlJY9yTu9KSaYyIXCksRwp6cUy2jec7m5BHUDj8qaXXYpyknaKHT3KhkATgsASe4qw0qhpEPyRkFQx7VTcNE+Q3mdsEd6Jnbywfn5bGAOhqUpu1noXy82oltC8EIJ+Zj1IPWpyxRUODuLc8ZGKjjkCW8rMx3L935efemqxkBkJcHI+V+OKupJt2Yk3uaG8IF+X5AfrUF2xd5ZolIUEEA/xetVtz+Y2WJT+FPapBKEG2MbwCckHPPpWLgk7m0dbdgtkeMB595DMRgckH6ela8GnpGTNvU269ZH4X8qrRyrdyxybSpQ5SM8bvXmpkknEkUBP7tJQWUcg+ua55yhZ3Z1qlKVrbEF/LFcSCKBzIqLtZcYwe2KmtEEMSwpsLMTvAPzD2qFYvPuXuZoQB5h2ujds46VYQKXM6FCyuRtzy5+tfP1Wtont06blbXYW7vFURpEJBciMggEFVGe9ZJQRRF2kG7ooAzx3q1cziMCXcN8p2AdKqG4l2qkeQo/h9K6KLdticRJRejLCrhidwK9Cx71IRGkAJ/0jBJAXkEfWoYWX7XtZt7L3PAOavrHu+SMcjsverk1o2Yw/eLRmakiCU5kycH5fQ+lS5bYJAuVA6/8A1qaYQ1zuIwnPGOTT5Z9+2MxKUTO0g4rkqz53ojrhH2a5dyxZRiWMMV65x9auxuyYjZOUGGweh9aq2QkjUcfL1BPep7ksVyTjPBwe9efLWVj26FJclmVpZHmUMTnH5mo0OLjJASnyoySiXGCByM1DIcqGDHABJUdTWsfI6JxSK2ozK1xk8KScn1rPjPzIoHTv1Bqa6b7RIm35cA9epqOEyEbSyhByBXdFWieXNrmLMe6QhiqhV4UHvzVtYwrDJA5+ZqqwyrITjIYHGO1TsGBl3MdkYyFx1J96yd27GmlkO3cuFU7ucDNVlJkxvPseOT+NSoz4bcFJPfPSo5EkBjKMBtP3TxxSSKt0Q+FFaXCyeVuJAI606dyodg7FVGM9CT602BmiDNsOVzx1z9KhG+GM70Hzdj1PtWiZzVI8upo2TJcqoL4AAOO+a19NCPeN8xUKNp3dmPSqGjWpaJ3dFQbCBjs3atzw/ahXlaRtjxkE7u57c1w1LJu+x00ot2O20K6UNCkkMjtGoHyc8+9aV5fNK8qqvC5OcfzrK027EQmZnb5hgH3rSsCwmLyRsUxjJ6EHrXE5W93oenTSbuVijTrgGNRg5bsOO3vXPXb4UEMfNYZb1FbGsSCG5mEWdmdwx0GaxtytvaQEhBgsDk1PIm/dR2RfKuaxs+D/AA9H4g1m3s5Z3hD85jHJ/wDrVN8QtJt9M1xYoJy5jUx7ZHJ2kVq/D62lgSXUsmaWNTsC8bfTn1rnfFEMa+IpnmnczyYZkkbOO9fRwg6dBJLU+bxNSVSpoziNsyTmLfu3A8L2PoKhkEcLRorAOmQQpw2a0Vnhj8ydFCruIDP3YelZk6C5llmkaKMbc4TrmuKEbyvJnZTV4pyK+n2sVzaTqZCXRS2CnOc9M1mwSmGF7hhhl6AnnNaVrMskBhG6Jumep+tZmoReSXQoUOe3IYetdVOUeZozrq1miC2mH2raXKo+WZSMj860olEflYbKMCT6CsaDczeYpMYBx83JrXiWOCJNrCTodp/WorpXVjGnJ/aNmwAMRiZAh2nBz1q2sBQK6Ps2fjVKGWCGXPPlsf3ZU5GO9aoVdilH8yNjyw4rxal4s9yg7rQz55497MYgEGQrYzkmoX3tbiN1Q4yTk4rT8qGWR4/vKR37fSsmdPKlDcsgJUgjJBrSk02dU9bWI7ONi0hZzkcBAeB+NMu0Dqg2SFznBI4J9BUTSMFZVAUPzknJz2AqQSTZdXLbyjbB02nHXFeh7raZyyTSZCfNSVJJoioQbMMtSCJJkZPMJjYHqMVHD++VIt7yfLy7t1NJbSMJSqhiv3NvXvWjneXunlVXKKtLZnPzWCwXTwuMFiSFBqlf2n2e5jChVePqBzxXR+I7RYJ4rgAPcMMMi9B9a5YyuzzOVLq2Oc8ivYpVYyjc+YxNL2butizef63ynWMr1Q55pFjJjEZQMeo561UEpZcnajKT05OKsW7zhyArSDn5q6E42uzjWrs9h6O8aRMG2Mh3ADqDn17101lr7jUUvGYTlVCyB/lJHtXKTxtOkcse4qjAyL3/AAq+j+Zp7MYyjmQ/IeoHbNcdWnCo7pnTCfs5K2x9KfD/AMZbpoE3/uj94ZyT6V7doOpG5t1Yfd/2uK+K/BHieG0eKWZnLLJs/u4/CvpHwZ4t+0QRNuWTzRwWbBP4V4FfC+ympLZn0mHxManutHtFvcOyjLA444q75zbV2nGP1rm9N1EyM29RGO/Oea3ojuVcEcjIxWcHrdncpKL0L0c7Ltxz61ZKtxjKj361SgbawOdpHtU7Ts5G5s4rpcnFaFrV3JZZdmQDn3qa3uCo3dT6ZqtKGEfH3T606NlXvWaTuVJ2VzQWcyKAQoOc8dau205jT72P51jJIGORnPvVkSj5eeablyvUtJtI21m347ketW4pGZSpxtPPvWFFMxIFX4picKSR796a01Q3bZmnEeQSQRU5w3Tj+9jtVQfIBg8kc80/ckcZIJ8z+ddOskZSd9ETbtpyfu9KcIg+eenPFRwSKwII4zkZqbA5I4/wqZ7cqIeiJAy7dqgKMYxUTRtnj/8AVTQF7sVANPVzzk59/WueSew9USI+2IbyAQORUSyLvLc8j7p70knO0svynoc0x1DgtnBxkGudRdtSkurFDFCTjb/WoJ5Ceh/KnKdyjNRP8hOetVonYHFNlecB0wf/ANdYt9Yq6EOuU9PWtpxg9OvamSwl1PpWkU09Ck3E8g8TaAbN5ZoYi/PAHauGv7c3UD5baVb7uMHivfdR0sTRPtHIB49a858R+E5lRpLeJWc/M6kc49PrXUlGro3qfWZZmvsmozZ5rcRsMqclfvED+L8aSAxxLgDauc461fuoMQLIQVdBjlcH8qogiEB15A71hKEYu0tj9Ep4lVY3gXGdFAaN254z70RWojxnIHof51HHO9wyZxs5ORVwSFiSw/H0qFK90tjqjUdrssW8YKnccDjcfQVYuLLeFGfkI4APFQ2cyFiueO+ec1oKseM5wqrypNdCtyWQpO8k0Z0NnJGpTfnBzmnyLKs0SYKr/EemasRKcM53A43DB5xTstcW244LZ3AjqB6Guik23cHLWzM6Yys3y4wGwR3pm1ckFcHOTtGM1IBtVpSOd2ME9KEZ8mXoB0Oac5xSujritLISFHLPtbjHIY9KglmNu+1jkt0rQiiWUxBDmR/4cc5qyunSWF/aXLlIZUfJR1ySOnSr0m00NyhD4jnZ5UkcqHCRKBvBpkVuv2gDfhGGPUV2P2iNr9prqwgv1lWQiLAGce46Vr+Kvhd4p0uzXxDL4f8AsmivHHJmAq2xTjBIznFd0cPzRbjpY5HmNCk1CpJK+2p5v9l3kiNWLKwyeB16VKluC8iYwEOD7muibQL2KwvNVmtTbWxUvDPKMCXb1C+/tXp/ws+FPh3XdBsvFPiDVbqzgz5bQNaMDvJ+U5xyPeiGCnWndaJbkYvOMNg6TnN/dqeNvpssdnbXk3y28jFDu/hIpbW1t9QlWSQhbZWKeYgwSR2FfS+tfsr+Iri7uoNO05Z9Klv4jb391chGjjIBaQR9xzj1rqX8NaR8MfAeueH9di0Wx8QQxSzaZdXCKWuF/wCegX1HSupYVJO70PkMRxfQ5V7D35Poj5JGnLEskiQlFXna4+ZR2zTUijSNlcrvb5gc9K7fVNCvNS8cSWNlcLrFzeiPbOhCRE7ckegx6VzXj3Qr7Q9eFnfW621zCqtsVgVweuCOua53T5U5JbH0uGx31lxi3q1exQKwebGC4bdhCy8jFRraxjUp9xKxKfkB7+9V3mMiERhdw+ZVHBqhd3s0CFpoSfM4T95nb61lKfKk0dkqU5Pc0ZxD5rTBwUPRh3qEzpInyjnqRXNi4mV+DlHO0qeg+ldBp0b3KMgUb06j0A71j7ZN+6jKtD2ULtmjb2xxuC8HAJPbNbOjaZJLGAoG1Thm6FqdoulySwW0sc4kUkmRG7YrutE8Ps6AsAM/NnsRW0tVufA5jj1BvleoaHpDJgnLE4GfQV2NlbpECV4JwDmnW9qkcUaIAu0YJFSr+74Az7+lRJ9Ufn2Iryqu47y/m64+lVpjtf29PWpEdZZRtbrnNRth36ZA9axc03c54p3QbfMNTrhVznJFNxsUtUcnzAccZoVnsdafQcGMjn+70xUsQ8lSw4OOKh24APT2pytv4PSsno7M1T0sWUJK5zg+tJKCF9utBYId33V7j0qNizMcng9qdkZ3voiISEk4GMVetrjYSy8Y6+9VVQImP7vUmnRszE7chf50rPoZta26F8XZZd4Tn168VRlYSMWLszHtnoKFVtpwThs9DVZpNoJFKbc9WHKokc58vPTFUZG2/MDU8jkqQTgetZ0+QxBG30OaqysrgiOZ/KCKTuznLd6rNKWByM45pbhtvJ6jvVd5Nwx0pylH7JOtxyz5O6M4rN1C7RYzubGOcetXDIIoip4XqTXP6xIUUPjIOePaqgr2uzmqyTVjA8Q6lECvylw0buSE6e2a+NfiPrEl54nmIDfZo8qseM/MO9fUXxD1Ca10djFPErH92gL/ADZbr+FfJPiRUg1e6SGcSokpTrkqe9erSikj5fFySnYx1VeGc7TIOOOg96c8KtsUMCyc5Xv7VIJAqnKgMP4jRLJKQD5aLxwMYrd6bHCmxoxnb6tn3xV1rFRYvcW7vM2Qrwxr8wPr9KrPzsdSMj5Tnrn2qe3u5bWRpI2YMV2YHQis0ra7AtTPY4kd9sm7jcp7VSlTbKgaP5WbCkcnnrWuIvNXnO45xzVWTzQytGwjZRhh1xWsaltinF7lC7gIzt+8Dgc0pihdo9oZWUfN6Zp9xbNHJl3JJO7cO9NaBkfGR5ZwWPoKyc3siGuV6iRP5dwAoIdc4z6UhjWKVl3KJCMnB60g5mVk3ALwrH3pmWUocjjIX1NTFSuPoW7djyoOXXhuKvW9xNaMrFxLH/Em0cDvWRvWCFcHBB3HB5P4VYjjVpcO52kfM3rxWri76kp9TQlnjlcGNTGpJ+XrmkZGCFhz3yT27iqPmkIrAlW6fhU0ZkZCFcLEvO3q3/6q5ZwUXudlKfLZG5pMiQRqQsjpj5ivTOeOa2obvybqCdQ/lnO7vg1zmm5ZlQOUOPlGflNaq4j3iMybP+Wj7uM+1eDXheTbPepTbVi7cTra3mxn8vc29dy1et7tDKSMvwTvU8Cuc1aGUrasJgAFbIJz8vufWqsGt/YpFdIt7dGw2AR9KzeFc4px3EsU4vlZ31q0sIZgFaEoGZE7+hNaFvqXlAh4iqYJUqea5q11mNQiuP8AX/Jktjb7Vetb0SwuqSLlMtuk79hivPVGanqjWOIhLZ6nSQy/IrISSdpAPYVYW4k8rfKfNPKls5wfpXO2s89r8su9xnPy/dx9auQ37tcPGnMS89MA5rp9k1sROptc2lvfsskiuob5TtcnOD7Cq++JujsXAySRjJqJwsiZDfNnnniiWzijt97yKZWb7iHIAFZulJPQ55VZNqKQXSBIkkuFEgUFhFnB9ajubma5SHlfJKhst2J7U1f30gLEsgXBB5qrdEPH5aEqhOSPTFOnTk2rao5Kjl8KZLcz+WApbDduaicvhYlIwM4X0+tQzOxeFmgWXbkYLY+hqPfJHMzeV5RyCuGz9a9eNO8bNHA58qsyy1y4CfPjyieh+Un6Vo2l+ElVnYIG5Yn3rHb5EbewKnJxj1pYUieIeY7kg5UCnOjCULJaijXnTd4s6uxviFRXlLwDIYfypk0ZkllLPh+D0xiudhcW6RgMCAed3YmtKPUC0wIK7e9ePWwtvhR9Zl2b+zXLUZchID72znoM1dScuoOdrE8rnrTYY4buBWKbyffvVh7RflViuQeVBwRmvHnCPMlJH3uHrxrx5oMnHlr5ZRQM5PlA5wfrV+1nSdhGCAxGfL7g+tZdrAwKh5FVVLYyeauJEsoUlvKIOQR1b2+lcc4Rk3y6GklK9jUjWOQsFPVCM9cH1qZIEcbftCIQOFPQ+tUFiYqcERtjGScVIY4xEvAcDqD3+lcc1yu99TFSbdi29sjSR8jYhyQP4qmkjMXK/MuN3B5HtVRA7Sb2fG7BIx6VaiIC4BLDOeTnBrJwlLVlXSVmPjcsTmpHUCMsTj29aRJdrHgH60vDEgj8KiyjuRKSvZCBFJyeBjjHU0gVjKECkd8kdqmCeuB71JG+BkjI9c1UJOPQOVMSKMEEAc4oCssbE5GDg4qZMQMSMDufepY5nfzCRkH17V1wkmrMwdPsQKpGAD261PHEZGH8PqaByfbrn3q5bxZZdo3HvmuqlHmlaJz1IcqbL+hafJMRz8oY/dODmvXvAHhn+1ruJGUKMfOOpPvXC+GNKSXyim7DHlhyM19KfCzwo0SxPGF2yDj1xX6RllH2dNdz8xzrEuDdtT1jwJoawwKAgCoqqMV6vp9sIkWuf8NaWLeFEIGR1xXWRJtUV7M3bQ+SwlPnftGiVelLRRWR7aCiiigYUUUUAFFFFABRRRQAh6U1zinHpTJORSewnsRmYA4qVX3VmSRPJdoclUX9TWgnyisoye5lCTk3clyKMimDNMd9gq+ayuzRuxLn2pSM1WjuRIeDnFWFbIojJSBSUthcCkKg06irKG7BTDHznFP4pcClZCshFGBTqKKYyGbmqhiK7mUc1fZcmkK+1ZThzGUoczM0TuW2YIxUrTmMqD3OKtGIE9KZJAGxx0rLka1I5JLqKCcdaKURkCit7MLM/nTkmeOLaqnzCcrjoaCrx7/3cbq+Cx6E0huElSNIgyBCSAfU0za5BVpCZAN22u9XjHU5+Vp6Mjjje6dnIwc8npU1u0UceerbyuN2S5HpToCkaSsMq3Xy3bOTUaQCBHkMMTbhvAxhlJ681jOTk7tWKvZ2SJbuaGAhlh8sghjnvUkdypcDA8tsk8dTUTwyEruYMMYINJbweXBthLNhjyeefSlf3bIlq0uaRJLK0hwMMAc4T+tOtpYTIttyjEFRjrmpCiYG79y3QmMYziq/lBYomjycEtvY5xStY5pyk3dEsdyJN8O3Co+FY8lveoJ2EckgJIUcEZ5Jp8cbrGTGMMxIA9u9RmFY087eAZCQc8liPaqjZfEaKN2tR7qTEu8BFPKknpULvFHbE7hISNwbrjHtQubuAF8xKowT0yaJ1NtDEdgU4PTgt61DV3oUou6JXdFgiCkNFKxJwO9QpHksGB2njOeR6U2Fh5JWJvsyJyN53HPemPcss5LMWymefWmk0zZqKVnoJcSxwyGKIE7Dg/NkZ70TNvIcjYdv3M9fpTUlhmxI6qpVjlQMZHepVmN1L80UYjYkKWHKgVUm07MLxlZshglgkO0nDdVGSDT3nR7oxNtzkAZONxx1pgRRHFFEAZmz8+cgc96bLaodTji3iSQjJ4yF9xTUle5c5wtysLpYt8JHmq0ZIIPQj1oPzRgH7pzjntSX0i20yhMkggug5JFEjGa28u3Vo25Pz9QPaoavqhJqKvciiiVlZQcEnqepout8zqr4AHIYDBPtSxKYuVzJg4PYg02Z2kckrjnAXNU9tEJe7q2SwvADtDKTyMA8ikdVgtmMrIu19pUckDtzULQAENHGEcHnvx3qG7AaMhwApPzZNJ2b0GrKXM+o3UbqWON0TlCAME571LOZ52A8wEAggE9OKSYRCEMpxkZAPtRFNFFseQfKRndnpxU2T3I5pcysCIxcEYPPTPWozCjTkx5UNyc9M06HKR4xtDdR3+tJlGVtjbiDjB45q07O5o5Je6J5kjRxkxsuTjeBxQzEH73PfFO89oJREX2MwIGR7c0TKIEDIFdWwoBHf3puKlqyldKzI1j86QkMVxU/lFM5DOrDIOc1XEodT5q+WmQCAcflTYJ9yyIZGSPkBc9B/jWbvF2JtKKJ4YzFtMgB7jBzUSySy4DAMwJOc8gelIirHGw+ZVcg4bvSvCiFQeRgkc4OaguMrgkXnNkNgDnGcU/ZHIS2WTAyVjPf1qJgdyBBtA6sD0qW2RVl8xwDtO3APBX3rOUk9DSGm5Zhd4odxwS3AUHJx71YhcpamRmIj3bQB1qnEC0hKxgR7uOentVuQE4R/ljA8zH0ryK6u9Nj1aMVJXJmSFrIPBP/AKQc/upR2+tREGG1jVkUEkkN2NV7idWeNEijCpyCTy2aszrMI5A/lkL93v1rhcGo2PThLvsZlwGuESMMqvndt64qvBMqXnl+buY5JHVfpVprZfO+Y8Dps4b86jWxikmYgMGVeCB1Pqa7oQlGCZ5VRydRroPt4VZS7SZbk7kHSrsaAxwbjlmU5O7afbNRWNqkMRMxLOOhHSrMMKCNpXjAAfYp6iuGrNt6HqUocqRJFayWyoHdXXJCkNnGaZHZqkqq6hkyWQAZz7E1JLAvleZvYgAkBfan2EjEhRJ5eeenX2rjcna6PRhC2ki5EGNsDMFVx0UfpVSYucNgZ9B2+vvVs3chh2MgjyDnuc9qoSStFu3DnqVz1NYxTbZ6dN2V7FZxtzubG8E4JzVaXzQMGTnsNvSpXmQkFl2nOMelVp3LOXQsATkYNdkEZVajKjltxfruP8P+eKSNGIJAyvc0/arO0hOCeuO9LZ/IHwoQMSPYiurocllN3J4o1IUg7MHO5Vp9zIGCklSjHII6496bE7eUykAIM8Ht700FMno2B2PQVjuzdpPVBDt4UsFUtj6CppE2Burc4ye4qrHt3bwzld3y47/WrKkqQAC7Nwo9KJLUzknda2RLFHvOQ3y9ADxzVfUVD3Y8li0XG09cHvVhY/KjYOx9doqbRoRNqsEMY53htvqB1opNc2uxjUV7JG5f2YstGgtTKWmkAbKjAIz3rd0S0Q2zSSoyzL8pDfdPoRWdqcq6lrcKFg0UK42KO2ehrq7a2j8iNLiNllQHgHp6VzVlGWkdTsp3WqJYFWXHARcfMgP65rYt5Yo4gpJLRA8Z6e5qJNP/ANAieMEO4yFZeW7Ut9aNbwGBywhYEMM8k1xKDd5HUnZpXOf1i+DywgpgbTyO/vWU8imGNdy+Yr7jgdR6VNq1wlpGse0Ng48w9QPQVLZ2sYhklZHw2Au4Y6d61otqSkzqk/cszrPBfihtJ0J7KOKKQuxmMkwJIz2BrmvEWqSXcn2kxRtM+UDPzwfSptGvhays0cKmJcjGc7wRXP8AiHdPeQRKPIK5YyMeCB1GK+hdZ8ttz53li5uyMaa0W1U26tvBOdjchT3wah3O0rIoEQC4A25Yn1+lN+0EzNLH88byAq+Ofekd2aWa43NtC7QzHla8luV3fqeitIakF0ireQKZsSqWDZ46iofESLaxW6JuzGcs2c1ZjZbQLcAq+QWIcZL/AI1jbg5cuXyxJAY5xW0Nk+xyJ6STZDazQz5Dgxsc7ec5Pc1raU+0vbuGbcCI88/jWN5hiYbUyBwc9qtCdGjUvGVKnhgTWlS0lohUua12bsMH2aMKGG5QQPUfhW1p1wk8OJRuDggIDjJHfFYwBukLRlQqLynU571d0qVY71WCF8ryB1z9K8eorxd9z3KLtZovzosPlGIbUx94n71VNQAZYgE+YuWJHXHf8617yNHjQqSAyZBYdDWTMSu08EkZ6da56UrtHeomO6+awkIVlz8oU4I/+vUjzRCNdsZM5zklskAf41YlSLyj5YEQBwYyMEk96pqFDHyy3mI33iK9SN1vscU276lUOGIXDJkk478Us6+YVlckFhn5eOaS7Oy4RtyqT1ZR1NFwSYZcrgceXznj1Nb09PeOKpHmdjZm0s6ppoXy98wU5APzE+1efX9j9mkH3ouwOd2fqOxFejeHr5fPhtI5zbocjlc5bFcv4p0u403UsoqyKMrkDCsT3+tdGFl78os8LGwUkmctCYkcK7bmY8sByRTGkkgQrI7RIDkj159qlucxOgK7HHBXvQHVwCp+ccMG/nXuJXjY8R00ncvabbtfWTmMuyqhckcZwak0w/aYJAytkoWV2Gadp0bCxumWURNIDt9Ao/xqvYSsCMyCOONTnB5ANcrpq7UWEVd3eoWV2LaVfNydvy8+teoeCPG0lkoMrv8A6zadvJx7V5LOmLgtGSxYZ3S+vtXQ6Lq8seJQIYlxtUMxzu9a568LxtI9LDVPfTPsvw54kiv7O3MU6AImHJPzE+4rtrHUiUjSNwVxjcB1r5V8FeK3tBG8z23mqwQFTnd619A+HddW6toXWLyQ3zeXnJArwZ03Tav1PejaSuz0QT5Gc5qzFLlAT171hWl6ZEwBjHT6VqQygoDg4HWtYvm2N72iXzISoHagtg4HWoY5Wdd2ML296eF3d+TTdkxc1yfzto4qzDIHA559BWds2HqdoHepoSCepFCSkaqRrRvjNW42JAP5VkxSMCNx4zV+OQDGDxTdrj5mmakLk4J6etWRjGc8etZ8cgUckfSrkTB8KeM1tzNe6KUkncsIoMYzz7VOJiOgGB60xAoCjgH+dSsqEY6HvinN6bamXNdkRYBiQeadG+/PUCkfYBkZ/wAabv8Aw/GsOZ/aNEm0SNlGxu3A84pwUnjoKjUkfdYH1Ips4xglsmsVF30KS6CY2tgn9ailjZhwfxpcg4JoLhl45FSvd1ZVmhigKoz1HQ0yXdt4OPWlwSfpUZducDgU4ycnczle9yF48j0NY+pWPmrnH0wa2JCG5qtIpYHnJHOPatIt3sSnyvRnm3ibwe14jm3QrNgkv6/hXnt7prWUpilUk4yCRwfWvoC4tPN5zz2PcVyniPwol6hRrfb82WYHBb8a2upfEfSYDNJYdqMnoeQParbwiWLKqzEMuc/lTILoxzt5jcnt2Ara1LRr60Z7ZYxgHaHbqPesALly0xCSn5QpPp3rWEbaLY/QMLjaddaMutcbp1KlVJHAFX7C/kdvnj3Afxk4zXNXUkkEqTKTtHVeuBVgTgyRq5OxxkqOp9OKXK07nsxaOmmmJffnJVcNjsKeHJjfZIsb7Cy88Z7A1z9vcRXLLtk2EnaobjPrke1SPfRwxZaUOUOCFTH41pUi6a06mqs3oaahY4FEpz/EcHjPtTWiimWNBCY0Zl6sSGGcmqcOpxKjAtlmYLg9frUr3SHzVDZ8sZKDqKUPes0tjd+6rWN95W8QeLbua3Rh5yeYscTgbNiY6++K7zRLGLwRFb6x4ontj9p04XNnDIvml3Y/KrA/0ry6HTWv7BbqCaSOMjLlFzsHoTXoXw58eaPo+uTX3jSJ/FFgYEtbGOW23mLB5CjoOK9anyr4j5vNvaql+61tuur9DrPAvirTrTxjPren6BHc+HjY+Xd3MljmGCcnLYA7cjiu6+IPxBurwaXpul6Euu+HIrUS6lcSHyJLjbnYiA8BF9O+K8H1L4kzWNjqfh3wxczWWiXV7cXW2VQrBHOfLGOgHpXMW3ifU7PT7+zh1GaS3uwolMzljx/CvoK6VVhF2R89DI5Yuca9ZWa21f4+Z2UHxVMyeHtLuPDNvJpmm3k07xTT7/OQkkKRjsDjvXdeIP2kdG8eaEPDsuhT+FbLcCl/A+4RKhz91R36V83QzukyhDu2Nxg9jWpHII0GyU+WQflz+lJYmav0PYr5BhpqMpXuvNnuniD4xWWtfCrQPBeieJdRv7+8vIp5Lu4do/IjjfLAt1wRxiszxx8QvD95qEiW1pY6rLZ3wdtS1LfcSSpsGYxk8LurxptUktpU8sIXAIztGQDWWZltw4QDJIzng/hWVTEubTtuctDhrDRfMl1v8z0PxF8Rl8UaLZxwaVBo9xaTbo2sE8qNRzk+pNefalrd1qU01xcXM9xc4KgzNuzjoKzZr6c3LojPn73lvwMetUx9oniEhTByzEg9qwlNvV6I+zw2Bo4ZXii0byeWL5wBJ1JTqB6U2wgeWOQCTgEkhietM0yJpkjcSyNHKSdzIeBXRabowl89BuCAYBHRvesOdO9kGJxdOkmmU7PT/tEQcQ7dpIZSetdnoPh2Zmk2quxlG0+o7ir/AId8IAjcybTgE55GK9H0rQooLZcxmHA+fb6/SinS97mkfnWa50leEGUtG8Pi38gMi7HTcdoxt9jXWQQLCiqFAAAA4pYAFCrtx7GrfkgIC3Pqc10TSR+dVq0q87yGAAcDPqKZJ8vOeakBRQefpmmHaSSeTisJWSvI50uxXARVG3HHanqFOORkckelRiPMhyDjPapzH5anHfv3rFWWhqm0rg7lcDHy0kgDlQB0o7bTxmpFj+UdQfXNNTasrFoYy/Mpz+tABDk9s44p8sOxsEkk9qVAVTHpV3i07mj12BuhJP4etRh/LfkH1qTAA54PUA96iZs5PpWCV5XM9nqE0vmD5unvRGxRQVbB7VE+G/rU4UYz94dqrVqzBu2oBvKT0PNUZn+Y5P4VPJI0hYY2gdvWs+ZyGPGcGoau1YlWYksoKg5/Cs64lxzkE571POwf+IAntVOZ1QEYzWyipRs2GxXmkYdSPaqrXJJOTk9qmlk3DIH51QYFWP8AnFYStT2MnLULq4ZkA/hHJNY1xMZRmT5kwQF9Ktvulcrj5OpxVLUcRRlcbQf4sdKtK6u2c1TXY80+I0oFjeMYoFnQBkLj5Qo/rXyZqiCXUriZcM8shaQMuAD7V9PfEm9tZI2T7JNdKA++Ur0OD+lfLbSiVQ5kJbcx2nknnivYw69xWPmcW17Wwg+bIUZCEFiaGyXlYEtgjaM9qQllVRxuOXI9qf5gUB8/IRn3reyi7nD1FW48uZS/U8Z7UzZ8p8yV1GckrT4lDFtqnJ6c00rK8QXIB3cgdaFKI0ncYI2TcJJdwDcFeSFqV44rjg8HjknBaljZI8hsEsCORyaEZVmDbFAxgZ7YqOZroGq0RWuDG7hRuUIMEVUcZ3Mg5HOxx96tCZUfzGdzH5nKkLwKqRAFnJYEYxnPFNNN3FJPqRXDGS43BFQbOVToD6VVl/1ylSTs+6AOmetXVheV8IowTwc8H3qCeCUOrb9qAnBApRUndMgqkFnjkBwVByQOTVh3KRoQFLFgWx3FMWNmbGAQOeD/ADpYrcyyKSNrc5Nat8u5UbskQpsyAF3chfT8auIZ59uI2AGVZh0xVAsqW0rPHkDGMVbjnKRRqrAnjnPFc9R21RrGxpw3UeQqpux8pGfSt60EUkLKiZ3YL85rmFdoJPMEgcEfNHsxWvp8saBJmAVFPATOefWvGq0JVNYvU9KjXcZcrehp3lmtzYkxgEZ57YHesPyWkvNkUaMc4+Y5GK6GO8WRPs80Xmuc7nDckduKravYtDGgjCQyZVXUDBP+RWWHnOleMjbEKDjzJmYsgYAiMzeUDmPjC+/1rV024aQRheVKjBfgj2xWUqKJ9+wJjjC/1qWJUcxTv5ixp8i+UMkkc9K7XCE4Jvdnlqbi/dOqjvZIW2eZ5kjAqF/hFXbfVnlgRLiJV8vlXU4rm4bwxSuWRlG07WJ5GR6VPbpJBAikhyehPJwa5PYezNpV5y1aOh/tdkQGONXXd82TzU635kWNzh35VMLjk+tY8VtPvYYHIxgnp7itWztpoc5VSqcKW4JNCnyJ2M5VpSJt7rEd5CyZxhR+oqmLtE5YFzjPAyPxrRntBcIGB2ygcOO3rWX9mwgH3do2+5PvWNG7YpyqW95jZZEnk+X5mJ7cClWEFVCglRzuzjdT2nZkaPsBkEADmk8v5QABsGcYNdjcnNcpyyXMrEEoKqpUjLZIDH0pPNO4ksBnncOgFSMrgbtv7sd8017qVv3SIgQgj7vOK1lFvZjjorMeJtxVQAqg7ue4qQXa7Sy9v4MVCgKwo3mI4x07iqt3KgmbMsny8lE4Oa5G2qlmNLW50lpqEtuQYZNhB5HXFdDaX7XUccjlS7nGDjn3rhYQkQCmXc0gyQW5NbFhcwxNHDIu6SA7k3HAH41nWw0JxcnofQ5fmU6MvdOvhRZZMMMZyCp7Gr1sgZtqrnHHzetZdjefaUicuqyvkbicDPpV+KCX5TtwMnBBr46upJ8p+iUcZ7ampJlt1DNg8OrH6VIIcID0U9N3Y1HHGEkOXDMeGGenrTxIXHDny+ik964XDQ1Ur7lleG6gDtU0Koi54GepxVRGAUPL2647mp9wUBeoPTFZ88UuUOZInjVSxB5yOlPZG6Kd0hBx7YogYRg4UE04Scbi209Dg9BUyWg0k2PEe4AnnFEcb+ZgYVR2FSRuoXAYNn0OaerkEOo5FbN2SZjrF6DgjYO44wcgVJE5GPlBGOcUnmZG7HIz1qaCYJv4AJUgirTRLlJIMA5bHA5wtbOmJHcXUb42Ns6Y61Sg2u6KseC3U5/Suw8PWHlPH8oMkhAIA5xXvZdh3Wqq54uOxTpU2zufh94clu7qMBhhpP7vGPpX1j4D0FLaONgMgcDjpXkXws8JsEtmAzJnPTBr6R8L6UYYFz8vtX6TTiqcdD8jx9aVeryrqdHp1v5UY9avgYqKFcLUuRip31OujBQgkOooopm4UUUUAFFFFABRRRQAUUUUAFIRmlooAj8oE5p2MCgNTqVkJKxEFwaa6Fql4o4qXG4uUz2tzExZeM9qswS5GDUzJmmLEAeKiMOVmSg4u8STdTGlGacRURi5zVSvfQ0bdtAE4zjpUincKqTQk8g8jmpLaXetTGTvZmcZtOzLO7FG8Gq08hCEjqOlQxXBTAc8mhzs7FOok7GgDmkameYCOtMacD/69XzovmSJ91B47VGku4cVJuqk7jTT2DAooyKKLoZ/ORHKbSU+bkQJyTtqT7QbkK4kKMyn90RyB9ad5qeYGAZsjBphRJJGOVVwNqr0JFddRS00OBU5N7gI2iEcpYOCQNu3Oypri5VE3qd+D2FQeebdGiQsGIzz0BpisY4MyP8AJnnJotzQ1JlJQlypjbm9AjZolJ81uTjgGpLMrFCuctv3FlVu9JJsEQWJFxnf04z6Uy2nacROyomRgqg44NK3upPYmEm3qyW4le3VykWxFPysTyalMqeWDGodWHJJwahuR5bZyQX6ItT2xS4Vg8qStyMD+opXTTCcNE4g7ebgRcsh3fKaa0zQGAFQWLMSpxnPqKiZYY7nEIEY24ZVHepMNGYpHGZiwIHdQPWoaeiZtSjZXIVkMyvlMkkl2PPPbioo45I0cOM7hyG/hHtU7PHLvQ43sc4OQMfWod5ORIMyDgjPWqtyrcz3dxmPNcKpHyjdkVHOyLKkjuE55BzU4eKB22qVI4zmkgk8xw25UiOQWOCRVtObLhG6TZEfJ3Y2Annrnn3FPJI6DDg8qehz70x50/dqw3GEsEYfxA1NHJFP1V2kwSAKl3TtI1TjflaK6QSxpgZKsD86jj3pkjSCaMxkp5abRjrT1WWBfLV22ZxxxnNPdXjlw+QUXO3P9ayatqiOWN3FIrXEkkckEhYO/wB4pjJb8e1TujCHzZSEZuVERyy/WoWn3SAAAD1pJYprYGRvkEmR+VaS0irkODtYdBu+0eWcFCu/eRzu96S8uoVV41h/ecHfz1pWjMcXmM+F67u1JcTxXJHPzZ4HfPrUuXYIwXJsMSSeRCQoBbjI7UxSeCCNwBDMeefpU9vbu4ARduBuIzz+NQRwJG0byEkuTlN33a0VRJWsKMm/d6IdcTmKJSZSW6YKDFRxXGLZRvDIQeAKfIzrGG+XIySn97061BGoht1HA6kA1CXMncFL3rDsPIDIzjJ6g8cU4GOMlkZSp4xnpjvULI7f6xtsZ7g8/SlFqHRtw2qQR8o6+5qHeRq0lK4Xtyhj8pC8iABiiDOPxqOZmmaOQHbETkD+VKhWEfIrMQOMUpkRreJ53wxz8mOTil8LNHdx2HvMkaKr4/vDvSSSON8YVA4wSfUdqSN2i5VwN3B3AHj0qQNHDMpz87ZwM8ms5K7uEIOekhYNPdFMlyrorZzjnHvU62ZkOxZNsYB+Zx/WpYbuTzCXPmPtxhj2qnNqCXEmFKKuMlMYyahSd7Gjp8ujK7tEzGSEBVJO8g9fep4TG65O08ck8VRSMI6iP5hzvwOvpxVoBHgy0RKA+nApTkrGtPe6LkExDxhgDtPGBj5qkuXcgEYbaGBXPT61Ut5CXwqfMRwAelDz+azIJAQVJBx1NeK4VJy0PWp3jBsW1BEgckB2B2r7VYF4Y7eV5HCxqMgsc81FawzC3SSRGaMDmTAz9MVXvWDWzx7cFjjp05pShzS5excpNx0F8wCTIdZMjO8H17UjsJpFC7t38YBxSqiKoY7eDnZ7Vat4BkPDhlzyM9BV1Hyx0ehhT5nLTUhyUjRV4VRwQeTUsc+EaN3VYyc/Nk5qeYKs8QKfLtyWJ4NCW4uWURNt+fqRx9K41NJXPUd01YW21Uxuqoqyrk7sd6vzwhIg4KlgMnZyRUVtaOkizynavI8kKAfrmpYYntCCCWGOVbuPeuGbjf3T1aEW1qJufy1aQjDDPvWeXBJbOfStFtzrvKA+Z94gfd9KoTwNwcNlWKgE9PWnCx2c3LaD2KshTy3UjdJnnPYe1VLlsSKmQQUyrA85qeZmjd22Fl/WqpKknCKrYxuYZxXbBHNVcb6DEV4Uy5UgZ5HJz706DIDbj8nUHPSmKGXCeYXbOSAcZFSOMYSM/wAWWGMj6Vq9TlVnokOeTMhj3Ljgjnk1EzxI/llFMi9femOivcHaTvx8wI4A9qfbviPJLbR1JGKLJI0V0TCUvEDs2fSpYY3m2RsxIbOF7/nTIB5aLtmMqkZCnse/NTb5SCN8a4z8g6/hWbXRDck1qMujMJo0JBPRj3GK2vDdtsnnuXDqyx/IyjoTWIsoVRnBzxyea6PSzM1mkA3yPyTjstYVHaBEY8z0NjwtYb9ZVWVponH71wMcdjXfR2DX2opa24ebeCUfGSQOv5VzXhaAM6yA/KRsGQeT6n0xXX+GtdudKS9ke3jMpBhifOCoPXFc9JynobTXLZJ6kwElndwTLIstpa5QRg4YHv1rG8Xay8lpJBNE0EzSZDxnJwemTWtYJK8DPKCFQFnJ53GuL1e78/U3muZ8jHCJ/D6cV0twpQaa1OqlHnaZVmLqo8wBjnaN5zk1ttPDDbBW3CSGPOByCT2rlzILvaqSeTtffkjP51om7kW6SFCJkZcsY+axw8VO7kGIqSvoPtolEMsqMsQLDCMe/euZF2Xumnnwr72G5m4K9K6ebZDpk8jLGTEhJ8w9zwCK4qCze8ulWaRGghUloyMHn0PevZlJKlfY85Jt3BhJcXAitxk5OzHYVLdLNZBLchRsX7gIO/Pv7VXs4fOusRMw8noemR702aRZ7yMknYhYOAe9eYmro9FSUlcryfu4jG7bACSAKpFyY5A4BfjaRxirzTCW8PnD5NpJBNUA7gBBjHO7vkdq0vd3OacLu5A8fm3EmxgQqZK+/rSkgFcktjqf5VLCnlu7pu+cYKjvSqZFQEjcFPKheSPWtL30MbNdDS0h1hEoGSCOg55rTt5HgvEJIjAGd/1rnrW5eCXIQtntjP51txFZ9MSY7jN02gdDmuCtCzu+p2UajirS3OvtLyMwsmAzKMo/r7VSn02dYkmjCvHks6nqoqjoxZw5M3mbWwI2PI/CugltSFKNNmKYY2gYwfrXlOLpS8j2ISTje5zEqsUaVj8nmbsYycdhVPWGinRZ0KwupwY1GNxrXuII0RkM2F4GCM5xVK8sjIHjjdVBXGSOCa7adW7RE4OS0MZiJrc8ArnIPcGq0M6w3Ch/48jbjt2qSDcltsZdhT5W9zmhUdJFlDBChIDEZFeiouLseXUu2SJMbG6SRVLMuSI93eug1xW8ReH4xKPL1C3O8hOgz61zs5NxFFcNw3ILjv8ASrun3s1jdi5dpJlb7ydiCOv1q1dO63OSpSUo2ucPeOkiySFcSpkMzDuPSoLBmcunyhGTkt/Kt/xBbf2fesUcS21yxYH0J7Vzs8fkKxxmQc8V7dKpeN2fPYiPLLlfQupM5hmUhVwNqsORn0qSz/17FinzDDBVyDUV4UitUiAGx/nZx1z2p2mr5ZTBBXODnuauNSL3OZatRWwyTlnOFBTufStK0gUxRyqIiV6BG3MfXis6CETl0kkYsWIIrb0eBSUhitwkhHDA/erDEWWp1UH71l0L2m3SZLqhjlTLJu9f8a9Z8DeO5jLEbmeSWSNACC20Px0WvKrzT5IIy0W1XU/MOjZ+lP0+++yX5CTBpI1ztI5Jx1FefVUKkVY9ylJrVs+yPDmufbrGO5UDyyOADk/j7112m3QnTduHXHBr5o8BeLhCtvsnKQuQrw7vvEf1r27TtbhmMZBMBU/6s9TXkqM4PyO9Tclsd9FNhCnQdqmUHb169axrS+E6Fs8L1B6itOOTdj07e9XGTbuD8i0g5C/eppba2O4qIt1Klh/jToXypDH5uuTWymmrJBdLUtRSjGN2T6VbjmwM9xWaoWIlsjJqZJ2CjBH5VKhrcvmujahnWVV7Ack981ft2YLwc1io6qygE4PX2rRjfyzw341op83usF5msm5lz3FWYHDd/wAapQ3CnGTVhXTGGOM9MU29RXsyw+yRD18wds1XVSGCkghhkkU+Lhvl609lDIQePXHrWdSS3C7v5ECDbnaKWQlsArzSR8MQOAO9OJ8zkYzWaqXWhomroY0e3+tIignqQf504HdyaXJIOFpqKl1NW7K4hjyCSOBUbME3c5zxinscqAc5qqYxvznk1UoxitCUurGSLjkdDUDYiBJyatmLC5Hfpmq00Tc7jnisFFv3kZsjyHGQMD3plxAJUOeR2Jpp3qcLwp5z6GnrKcrkd+1bcl2rnO7rU57UtDjlDs4O4jOCMZriNY8GQzEsqHLZDnaPwxXrk0QuDlieBxn+VZuo6bHIdypgkYI9TXTz8qsztw+NqUppxZ8/6poN5ZQsk8EkqrlTIeOO1ZCWYt1JO93VcLg5x75r3y+0RZHcFVYHjkZ/SuU1XwQjK8scZTd/dGPwqoT5k7qx9tg89aXLUPKnO7yZt4SQD7uM7veq2ovJJASVIYjBI6EV2WoeDrizaM7ROMEbgMFRWPJpdw1sTnbDg5LL156V1wleN5bH12GzCjUs0zEtQkcYCZKgHvnirsU4iP38bh0z1oXTZbVkgKYI5z6iopdKDMZBIz9T04UVEUm79D2frEJ9TTsvEd/9m/s2KSRLVid2xsZ/CujufF2pHwrFoiPBa6fG/wAzCMeYT16/WuHeGS0AkyY1xnI5JH0pVvt5lUtuC4zk5zmuhtJXWxlKNOo02aJC25eQP5znBO1u/em2zLFHJuO8jLZPGT6VR89yu6KNk29T0zUztugh2xsI5CcYHJPesYpc3NFnQ5xirMetwbq+xGR03HAqaR5FRY3mX5TwOmPxqtHplxHcQyRI6B1PLcFal/sqYyFdjMQM73701UvpIxqYiktLiXsrPcAM6cDhkOapzyPcXMsakoIQMHrnNall4ZNzazXEiTLPgAeWvyn6mtTSPBc91ZZMTSJ94Mrck56ZrVrltI5JZhQpL4jlY7aSS/R9pnONpAbnFa9loDGREkUhCSC2e1dppngUx3nmSRSR4G3ls5rs7HwhbDyV2Ow3Z9vxrFU3K7Z8/jeIIQfLBnn2h+ELme3EatLEA21TjOVzXfaJ4MWAFJocsv3Heuk0/S2jAym0rwNo4FaEdoxuGLOSq8ADvWySgtT4fGZtVr9R2naWE3g4CuMEBcfrW39mQIPlyQOpFQ24VVy5244xV3epi9AeQa2vF6nytaUpyuypJGgJ2jP9aaZRs/pTHkcHkAelNRy5Lfqelcsm09xJEZIwc8GkyV4AJ7VIYgR7Zp0cbnBXBNJa7lKzFfYWwpA7ZpCwjGG+Y+pp/lZJP39p7UrQK7enoKxleQloyIquc96lUZPsKRkLHAFPClPlzkim29DSLQrx/vPWo2w6rjI67jUjhtpCN8p60xODj8MU3JLWxqvd2I3O99x6Y2j6VATg4p102XIVh/tEGo1IHDHgU7qybIsPG1RnGe1OaXaozgfSoG/1nH3RzSytuUAGh6OwPUikYlyS1UZZNjE9TUtxOuMI2MdTVGdzxlsf1oa5FZCSstSvPMGkPGB61TdjIxAyOe/eprkgttHJqBj77e2Sayim2TKSWwy5k8shTwRVCWQsCenNS3bkZwQfcc1FBC0jBm+72FDTvsczloPht2jg6As3JPpWPqhCq7BsKvBPoa6CVxBCxPpx9feuX1i9DW7oEUFjwfU1p7SWkTLl5UeJ/FTUre0Wc3jzQQTL5ZeM8hgPTuDXzEMWzkMy71ZgvYlexIr3b423c96s7MVPknnHr2rwogtIZ3TzCwwxk5xXvYZJRSZ8xXs6raHb18pnwG+Uk01bkJbB8pg4XnpUYzjy1UkNnIBxip0ZY4hFCq7F5Jcd++KuVr6HNoO86VmZ5k2hyFQL0BpS3lbt2FK8EZpgZPKTIJwcjJ71KVDxhmcFugJ6msXF83MQmDKWGMAEcjJp3BQKQd5/Kk+8q85Y96arNLPlicrkY6Cs1KTk7FJsdJCrxjechFwC3bPWoWt1ZAMAIR24zVhHEp2HJGTk46VEZUD7lHLAjb/dNa621N3yyV2Vo1SGTfCd7D5Sp6KPamSwK8jRMwXngnJJq7FCYmYsmWxkHP8AOoTtE25GYSY4ZD0z7VEX9roY6JalOSDdGjRyHaueQPvZqNDsuQXcBQD0+lS3UkYbERYlRgMp5J75FU3fzWDxnYBw4PrWr1RF+Us/aGlhwGXY67SF6Go4XZz5Qfy06HjIFRIm/JUhSD6dadCrlQcAKW+Yd6nlVrE8ztoaMUgRST/Fzycmr9hciEn5xtLY2sDWZFJLv2oqsgGMdD+dWUO8J5akyED5fWodNRXKzSLcdTo3m8hoWhyboEnf/CB6Vf1MxX0C32zLltksf8Knsc+tYsMo2soxHg7mGelbGiyyhLmG4gJgYbxu/iPqK+dxEHSlzdj1sPJSXLLW5i3sUS3IAkxKEySD8pH19RVeO9aEFDIQM4356mtK/ieVHUeXGE+U+/4VQe28sAlRIF59q9nDuNWCucWIXLK0UXYdUxPEHKuB/ET1rS0/XpFjX5Y2kRtrbsfdrmNgSQF0KqST8nT2qzD5MhdShKsNx5x0963qQp2szndSWx2tt4hM2Y1mzkkALHzkVd/tORk+Rgwx8xI5U1yNt5QjiEeFUn5SG5/OtQu0dqQJflAONvUn1zXDPBQavAL2ZrLq06vzItwrfKEXgr71cQi+LAPGJD1weeBWLA8PlBQ5MyIPmbjfmpLK5lgvVjYId4JBxzisY0oxaj1FzyloTSSCGVVfB4LZ9KfbzozKVYGPuG4J+lTBZLlVl8vkHbx0xVf7OlqkcSKJ5GJ/eY5BpyhdaMlKzJZJFkZ1xsUElQf0qEW0hVpC3ybSAehBpyEoVZ433ocHcuASKjlkYpuO7OTuANZQqSTsx2d9SsdylcgfKvAUde+TUV3Pld0p++wDMO34U/zkUbcyDccfc6/jUM0YWRJZH8sLntu/Suxwg7tvcB8ccezAbzFc4LAYxVy0mW3ut6jeAv3Cc81SQSl5GcEgn7gH3fTNSWV0qSPvDbgABsTgA+tTUpScO5KtB3Os0q5jZlZkIyeFbkBvWuttLsSKFBG5R0B5rzq2u0t3KvkKjZTB4APeuh0rUVVo2BOePfJzXh4zCPkvE+lyzMHB2ex2DO29WVdny5K461PG4fk/LgdaqwnzyS8hDEYwOgNTxo0ihM7R2I718bUjOMrM+/hUjUSkicLg45IH61NHHEkSKNykNnI/rUEZVlGOPwxVqFuMHGO+axmtLmujQ9N6fNgA/pipAhGTtXHU571HkO2AcH+dWFYABfzpxXtEnsPzFhjVVyAF+lSAhJQpDAnuP50nzAEKdw+lOUMRtVs46tiqlebslsZLzJYiwdwQGAPy4qYqEfDIQ4PQGo4tikBzhRnp1qzbBA6gtyzbjnqa3Sc7K1hTaW5q6VGLh1yCFB54r1jwF4fOo3sO1AwDAkE9PeuD8MaYskf3PnLHavtX0n8JvDDLFFK8amRztwV24FfoWV4ZU4Kfc/P84xergtj1rwF4fEQjl2bWUY5r1vTbcRRAVheHNMFvBEgXG0YJFdVCmwAV9JK1rHwuGg6lR1GSqMClpMilrM9gKKKKACiiigAooooAKKKKACiiigAooooAKKKKACiiigAooooAQ9KMClooAYy5qNYwucVKRilWlYlxT1IJIQ9RTWokXBHSrnUUgGalxTJcEymkTKMGmTIVQnvV/YKY0YPas3SJ9npZEFmhVBu696tH5RTVXaelK45rRKyKjHkjYhLHNFBQ5orC0han85UUrptAXMecbj61JNlriPr5aLnzF5GfSrMsm0DdEhbA3Rn7oPrTIpZSZljZFXg49PWvSnPm0OfVPmTGJIFcF8zZyQ44Bps0qXZaNwYnbrUoVZfMVygUKeFbn6ioo4ZIzgqpQYCtnms9UlcwdN+0uloJDAkEJVWabbkb+uKejyPEIs5UAgdOPxp9u5tjKFwWOSYj0NQmQyyxTrGkQQEbMEBqOaTXKdPufETqhiaIFgzH+OQfdz15ojdoxNHF3O3cQOfce1ROVv4njkPKL8rdAKYsjYiDKB0GV6ULugUk1ysSRZI13khiTjgZ/E05jJCFfcGYDgk5Ap9xLJM7wwx8FT8z8CoYI5JG2sxEcYyVH8X0Nb8ml2YKKV7Ow63hWKNkklZ5CchQM9e2aCVmlMSw7ieBzTso58xjxng5/nTo3+ZwQqA4CkdvesG1cUL2syqsQcSGYNwPmx2pskVqksYgk8xWGduOV47mrEtxIZkcP7FSM4+pqKWLbbl0OxwDz6mtLqexalKMlzEjRQNbNl9jHoAMiq6eWB8xw6jtxmgiOFBudY2OC2QefwoUQiQyZMkXYrTkko2RVnUbkhtzclHyCSTjAA3Usx6NgqvBIbrRdypiJ0BCp3HU0t0pjUMC0jA8q4+8KUbPpsCilZ3Iy8MbKrg7GPUCmSlZUQRtuVeTzweae4j+UggAg9ahnRI44wJVIYc7f4TR8TszRyjF8zFuFeNSShYZ+Rs8e4xU0hg8tJYtsJIyUYZdfx96iLy3FuEJ37jwAeABUckSTtgyGIx/KQOCcVne3usq75bpCLyDKHyp4IHUVHtETgIocg44H86kt43Ksok2DpikEbxkEtl1zyD1JqtHsc6dugySSSaUgg7V68cZqUK6hhnII5GM1FJKCu0E7Ty3bmo47iWPOY3Kk4UlCB+BrNmlOCTvIkCvI+NvI5ANRiaYyqn+oU/eYHcBTmMgk8wv9zqT/F7VHHI4ibn5ScketVF21IvabsrjpVBYAcgcqVP3qj3LIMkZA6H3p7OWYDgKB/DSxkxrLg7V6jIzmk7uyOhTVhFVBCTtG7f39KJcOqAKFZQfm6VCZCzBTwR+tOnd9gUZz6+tJpIFNtbaipcOrjcOnBKmqyWx3IVUM2cbn61P9nbYrHcMjuKRg0ahEJOBwCe9F4xRcJTl8SHEeXMrFD5i5yc8Gpo3lf5V3FSeRnj8aigQLLvllZgB909AasxbXcloz5gxmQNx+VcM5Kz0PQpU9kwld7ORB8qdSSOf1qGWSSX5I3Ubl6D+dT3XzZG5Yxkcdd1V3jBcrFyDwcdq82be6OlyalyrYsp50VnGfNKhQRvH161UkvIgoLXIl3H7wGDn3q7M0n2UxIgEaqBlOSar21sgTzVUbiwyWPy49xRQlFN8zJc3N26IesBRGdlyRjnPWrkfkyS4jVniYhWCHBzVOe8EyBEjWMg5Zk6GpoLqSOLZEoZ2G4nqRRV5bWRVN8r90lvHxOS8bICdqgnOMVFp4mkUeYzhdpKA9Cc84qaKeTdmYguhyMirf25XQOYQpBOCB39K8+crKyR6FO99WMt5yGgQMURTlj1B9K0DKss5ZRuJU5zxzVWEPiRwi/NjCSL0NKxCbRnOQTx0B74rjkk2e5Sp3sRagfLQjd5Se3JzVJX2xu2whm7Z5PvVt1V4yrbtxBwB0/GqMxKyBGID4zxyMVvBaWNZuy3K8rbFLBA2flOTVNnOQOw68Vd37sPkFDwcHvVMSAKDINznggdfxrsiccrsYoDSb/4wMcelOkMJVgzYB6465qVUMcZDY55z3qnuldy+NsQJHlsOD6nNaxXMyOZQ06k/7ryCFV8HnvwPrUkIBby48mMqec9Kh3O0CqiumRnBOAfY09GYKsdwqhl/hiPGPrQ1oY+0lzWRPOhhVdhYAfwLzkVPIkMEilA3zLkk9eaqmTbMh2naOhB5NSyvIyLmM+hbOc1i76G8vetcntbZZZCo5y2QT2rsrO3aKfL/ALpI12M/vXP6PFC9z+9IEZHyEHnPpXc6RcwSSON4lldtoXHAPvXFWfXexslGOps6Y1tYW2DI0zFcFo12gntVu2xPOEZyifewD6VzkszJPNG7bCpwTGe/pWx4ZN1c6tAkaq5Clth7qOprOg/aTTirG7g4xub2paoul6SIgrP5pLKM4PTvXnshKRF5FXzGTG4885rtPiDeJcXFt9lHlyj76gcLgdK4a4k+0MFkiHy5Jdj1q8Q+ZpHVh0lFtlQkvPhpYgcbSqnmuj8LWlzdqI4hiCJSZJsYwP61z2oSrYwSzKilgOFHBbNbeiyXcNoYoZPLW5TkH+H1rtwtRQTsjgxHv6J6DdWgRNKvDLOAZRhVZeWbsK4pIPs9tNFM215CAvPcdc1qa5fz+abN7lZbdG3q4/vj3qjfXImI2wtNJwTjtnqTTqS9p0sRQikm7kKQhA4jG4Doc8H2zVRlIO5R8rZPStJXggty4iOSCcD7oPrWalsAuBIM87iTwDXJFas7HH3SAxnzGcn5SMHiqsgBYEjK9MirW1kZV6kclj0xTJWeNMlFRC2Bt5J966Ip31MLu2iKTRIkm3JizyAcnNW3KtJ5nmMkZQLx2qtdBTIJSGwox6Gr8Ev2Z5kb51KgAhc4zWkn1Ri5WVivE2JEwSpK/n71p6beG0lALsYj1Qr1btWRJH9mujFI2wtk7ic/SrVq+bhlc7l7EdCaynC6Kg7r3kdLp8raRqkc4j8xGJ37xkjPpW5qGox3UjNCzqowyBhj64rmtHujdh7SVQpHCSls49q1WlYbIiMeWNpzyK8qundJnpUmrW6F+48i9iaZxiVRuwD96smX55FOcBhyo5x/9erSS/Z5GClmjdfmQ9Afaqc7OjKGyBjduXsaxpq2h6EZe5ZGNqNn5E21wylv71MmmDxQxgABeSemTWhfqstmGCsW3YG7rjuaxZSJV4kKKDt3nqpr16TlbU4akYy3LcQEyshk+QHPHQU+ICIXMfmOUcqQzcYx6ClV/MuFEkyzBRyQu2nSoN6SNnawOFH9K1tq3c4ZQu9EUdY077fAFtzyh3BiORXOzkzx+bIm6QOyPjgMMccV1zW4mizgRI3GWPJrD1KyhhuFaNGeNgd2W4Brqw03rGR5mLpKeqRz4unWXypT8pXlCcADtg1JYtJDNklBF1HOTU91bq6nKqxRsAAdaRLMgRSbUIyQQh5U+9d8dVojxnRcCy9mEtmui5I3hiMfMfatvQLRLtm8khXbJT7QThfpWNIsrhTuIZT1z8v5etdH4UEj3VxIWwirjB64/wAamUklaRNOdpuxehtT5gN2vmSMNqorbtvvVfUNPawZOco5+fjlT2Ga7I6bFqLwvCUEscWCT8pqje2XmWtxFMS3OcdTnoOa8181Nt9D1oOTauc/pt4YbuIBP3gfeHPA49q9k+H3jiS4YRXjxLIW4IO447CvFb3TpbZ0Vlz5fG8nBOfarOjXv2CeEgmAjO5zzk9jXO+Zq6PSg0fZWjaspVWPfqSf6V01lcpsXnrz17V8/wDgv4gvOsMbYYquWI5JWvWdM1mOWKF1YHcOfUfWs1F09ZbG3K202dwhGMinMmQD096yrW9LKDz+NadtKsg+Y888ZpqrFu6GrdRQctyfwpyvsYY5HSmTkZGAcdzUWTkD8q3bUloNadDSimLN0zjmtCCfJHYDtWGk2x9p4H860LaURnHJB71ly26GsdTchmDyDOcAZ/GtBG3sBwfSsSG4B5AwR/F61eiuSWAI6+lKcXHVGc9Xoay5B46+1PA2gnv6VHby5RVPGOwFSbcsccA1Lemo5SsRk4BPGaaDxk8UkkpjYjBIB70wZdT2NYIEPByPaneaFwO38qiwWOD92lVRu2k9atS0sXzKxYYbY9xwM8fWquAWzjn1p7ZOF3ZVTn6GmzD5s+3SiTcjRX2YrkKuV5A9aqsdxPpVhSNhyDn0AzSqVC7SoznPSrcbWdyXdFB0x2pn3Tn0q/JCQRxVd4z1UYHQnvVavUwlqRJJuPNShBLkkcYx9KjMe3nHNOU7vl6Dvj1q207IhJRQ9bUIpbggdQR1qOXT1u4imdoY5PH8qsBix+9wOwp0L5G4jaK2Ub7EKbtdHP3fh+N4yAhLMuBkdDWJN4OM6ABFkK8bDxzXoEig4YMPpTo4FIBKgEfrWv2dDspYqpT1TPJn+H9urLK6CNh13P8AnVE/D+IxTeTly2cKOMj617BLp8TLJ5kKkE8E9KrnTYGiX92oYAggDhh9K0i2tEelHN66XxHjy+BEhjRWgwwBXl8n8TUbfDdzEzSFMkHCnHWvZP7JgVAoRV65Kiq8mgxEoilmdjgei10ct0bLPK8ftHj0fw+EaRJteRdm0hugPrVuHwbINqvEo2H727j64r1f+wY1bcVAcHjB7U59EgeQMw+XBHSsru+2gnnleXU85t/BcRljYlmA7MKtL4VtWcj7O2ACvtmu/FooKqSGCjAJPNS/YArgnBHJwD39aGlJnHPNK09eY4uy8NRwiKGNZEUcbc8E+9a1n4eKKVEQhQn5ggxkV0Rt9hBb5jjvU8LjkHJUDpW6TjY4JYytPqZdpokUQdlUgE8eYMmtG1tBGANoLZ6gVdR9pADbVA6YpQ6hyy8HGOvFRJ8pyucnqyLYFBUKMd6aQMHP4D1qzuG0jbtzzmoGiLgZypBz68UpNTSYo66XEYqMAjJIollZlAChcDHFK0ew5PTsaPJfHzKQeeKUW1oBEr5+VlAGchu5pRASxIACgZNWIUj2gPxn9KEXbv8AmypJ4pvlS1Btt6IhC87cYx2qaOPGByo78809kEYJxluwpMnGTgZHIqbpRFYQps4PHHFVWjZCqkHj+KrZlIYFT04wetQNlzjHvzWVnZMcdER7BvDL+pqSVgoCgcnvT4lDjG05HrSyBXwABkVUFZO5qkurImfHt7/41Cs2HLJ8209Pep5Y2YYA4IPNU2/cqcAA+1N25blcy3IpnCgtjknPHc00theacHXDMx49KZwoB/MGsXJiUrgXKHocEZyewqtcTBY2IP4irEshZcDBXHOaoTrtQ84+lO7sC0d2Vg5YEHpVaSQ55NTbwg+YZ/GqMzZJNCs1dkN2YySTYSc5qvOCUyTx1xSysc56YqpNIZSMMSD2zVppowl2EEZmYqp6HkVpiDy1XjoO1V7SPYxbbyev4VclfAznn0olaKdhcjlqUL75uM4A71xfiZOFQSqr7wwUjlgO2a66/n2qx6kdhXHas+11keJZUJKmRv4TjrXNF89RJuxnVbij5c+NN7cy6mp8s29rJIzsx5LYryq5lImEiqCuOj9Sa7X4lXouNUt7aO5MxheUTMuQMljjrXF7ZGmeMAEYJr6enG0VY+Pq61GyN13HYysQccjg/WlhAjm8piwUglcc5xR85nXcCWC42g9RTZflYvl1wMAqOM1dm1c55StoTRu0koRF/E9qm3KqhFG5w23APJ96hiwgUspV8dSetTonmb4yAykfeHYVL7DRI0YQAMrY7gn+VPkVUVSgDDeMknmoRAyBeGIXgEnrQBIty+ZFIJJYAcgdqhON9Cx8skZBQ5V89OhNP3KegJJ/ix0qF4gZSyjauOhPIp8UZ3ZJ3DsKWr1C5IJGBzkk4wBVZojGVYLlR7ZzU0SSMxK8qvV+oFIrLK7or/KhySeKSttYdlbQzZI2BG2IR4zllFUpsRGVcEs3cDINa0zAuHT5o8Hg96pSPtZVPyldzAHuKrmSdiZJaEDpsO0kAKvWmAgRjLsCemO31qVpIgpwqkjvnrUDyEmPgbCCHPrS0vqiJK7WpZgkVZUVvmYYw27jFXYbkRyABlVQeijPH1rP81UlCrtBQYAx0q2lwokEMuCWG7A7U33EpX1Naxu5IplChShYliTyR6VsW9wWu0eJmSMjJEnY+1c9b3CCUZjCED5e+6tizm3o7Fju+8ozjFediqKqO7O2jU5djdnSM7jsEmUI5GPm9axpbGSxSRGIlm4fb/dz2rQhuJFVSWPXkEdadfxSyTRsT905zjHPYVxUH7F2Oqo/aLmT1OeLyAfMuQzZI9MVGikysqI29j6fpmrN8ib+ZfLfneCMnPtUAO4Ycn5RkYNeryc/vM8xvUkDnT5VZuCn3lXnAPtWrNMPLIj3NuIb5vSskFRFuSMyyuSCC3GPepTclZGbHKJjCda0TT02Fd7G3bv5sLl3G5ANq5wSPapDdPF5b4YOcg8/NjtWLb3SuibMv1ySMH8qvx7rh/K8w+Z94P6CuadG87y2JlzNaaGta6myhCw3R8qOPmHvV1bouxeMHb/fH86522lI3KsocRj7w4JHetK01V1jVNqQqpyHIycd80OilFpDu7aMvPeSSgo8uQvPPf3qNSA4AAAK/XAPemsFmiZ9xdgThhwGB7VTaOVADbqCFA3DfyR6fSuGFFLRvUd2tya4JMJYSMSh59wO+KhLq6hxK43HhlHWnyytnGxYwEwwHJNQCV3iQLGgVGyvbNb+z5WrrUlt20Ago0jrNJ0y249fw9aWGTyRLOWwrLjI9D0ok/doJX2qJDt29ct3FV5Jd08eUPkEYynY+9dUZyd79BatWZoxS5nWYhXbZt+Y/rW9pl4A28jEIwHOeM+1czEyRsrOG2IcEgVesL6J0EkasY3c7Qvb3IrCSlKLVi6VSUZXseg6HqCfaYwGC7zykjZyBXR5MoYKQSTnYvYe1eeWD+Y+XTaQMDn7wNdpod8twwgLAMiZA7D05r5LMMLaHMlqfoGVY5P3ZbM0iRGAdrE+g5NWEkG0dOOo7j61FkncwcJtPJ65ogZ3diV8otzuPP418srvS59goRkrosjYyIy/LIM59qkjU7Ad24ry30qCByJFVlLZ/wCWg4FXIAoLDA4GDmtUuWNjKUZLRBFdeQBIW2rnp61LE7Nh2TYx7U2MJyuAFPA9AKkRMKx52jqc9KIaO9zBxaJVAyD79607CKSSQeXEZVYjKg8j3zWbDGfMIyCv65rq/C+mML37pPmLgEHgZr2cDT+sVknseTi67o03Jnonw/0AatfxKodAg5IPSvrv4e6AIkR2+ZFTAbvmvIPhN4VVLWHdGJHbHzqa+m/DWki1hVcYAAz9a/SqNONKCUT8nx2IlWqOK6m9p9sIo1HetEDFRxIBipAMVe+prSgoRsLRRRQbhRRRQAUUUUAFFFFABRRRQAUUUUAFFFFABRRRQAUUUUAFFFFABRRRQAUUUUAFFFFABRRRQAUUUUAJtBoowKKBWR/OVFGbidthG5lwwY/eHbFKbZY0VH3JLIT8o7Adqr3BjhRQVkfadp2jLcdKlgjKxId7gZz3BzWq01PPipXutgWKO38woCpBOM9/Y0yYSTN5RG0rgkA96VbtpVZJP3oJztx3z1p0sz/aAzDPGW4wD6Vbm27sc1JuyQjhooyVbEpHDH9aezJLHEVJDAbVGPlx6mq1/OotQwDZyM9gc+9LiRlVFk2r6lcnHpSa5lciLlB2HCVZlDocfNjOPSpriV2gZVC7lA59arRwvHEFjfbgkhscHPWp47aPIKuyqq4HOQTURk4vQ2qxVucYZWdChJXdSPCxaMYYIc5cDgVNDGNuXb5ifl9KbK4iCgF2wwLD29KvnlzamcU1HUhWMF2HGzbnDNgZqKEZAUMQxyPUA/WpgJLgyoWMceSwwOvpTQYVlgXY/mNuwxbAJXnpSk00lY03XMtwuCSF+QjaoDH/AGqakbNBGCR1zg/zqaS7Y8qFjBHz5XIHvVQoyuSSTuXqeARULfQ0uprQdLGYpld3LNjbjqMVNDby3COqhAuOrHHFV5V8qFcyM2W+71x/9alkac2ip8qlQR71rzWSsYezau5MaHUmRUwFHGAc0oeS4VwWyI+OeetRxI6wopw5A6DipFlMQiEylxyVCjG5veoUmncXNBpeRGY0SUNE4ZmHCdx602Ro5xt2AHplqLmMsxWXEWeeB+lQyJCYQyq2d2AQM1Lk3K7KTSVtyQSvEuEX/Z4GfypiRSOhlwWwcFmHOadCWC9SzY4HQ0Wsx+xSouTkMwz0BrbSO250xlHl0IXdlC7RnJ5+lRt5j3EboxKqOEb5RmpLKN2QO54x1B4FNcAyEHBCknNQ/wC6ZrTSXUS4KrbiMRs8mPmcNwPWno8smzfPIY0HyRs2QDSbkAwuGOOaa9uEBdpk2ZACdxWIcrd0noJJK7DaEDDO4g9z60rsInVHAQkA7R6etMTcr7t2APfrSXEKPMreY0jY5DDofQVehnC8bpis6heFCHqd1Ma42qBtJB4JFNvIiUChSXXDZxTonOHcjcOQcjAzUqRpGCYjSSwyxeU3yc7xigl1VX5APQ+9V5AZ2ZlGMHjPSpGlmkfbM28xnjHHWkacqetyeTzZYlleSXYq/KF+6frUcbL5YZg3mEDOBnB9KZNv3rAE2xoMgk809QEURqF3E53McYrOo3FXSN6d1qxFLyCRVkZV6kAc4rTj2WyI6RvHlR94YDe9VFhEbRssmJG4YIOD65NLfStEpRppXQNwhO4CvOnLnlax2QnOPvDDFHLIQJCo3fxc5HetWysLYNK6ybVYDJ/untWJArzSrgoFPAO7mriqEhkDZJc/dB4+tctaLi7M7qUl2Nn+zUSQBpo4ZWH8bZ4rP1JYdPMaLcRzBgQ+KpG68xlV0RWAwSOpqmXWObckYbbxtbuaypUG5XbM51YuPKo2Y+3mWeVIw21TkjAyD/hV5woZfLAAwQxFVLYbJzJLAViZSCE7VdMnlxcD5SCV461VdKMlYqjC65mSSkYBJC57qckfUUkJaYqsZZlGAQDxmmQ4kjzIigfxYPJqWzj3zGcIE2nCgHr74rkezPVo01OxsxrNFGyEABuNx6A1DLAyqjbQqgYIH880xmkZVfkcEFCf1olmbc0bvuJxxXEk7nt01bQiuCY1wrYb1B6VmXBkkYqdhJ43E4NT3UgP8QwDvwtVJrjfGpOVYng967KcbamNRpu1iCaaMBV2nIyOOg9xTFRdwYHD7cHfxn3pwjQlgvIPALDpSeWFJ3LjPZj2rq0WiORt9SSVm2rhkZe/OeaiLiQKwPzjOV9KJI1MY2AIBzgcZ/8Ar1Au4MPk8wd8NyKpLQ53PUlLiTjJwfvc9akZiiEY246ADmiMeXIMISDznPAqW5lG8lf7vJPTNT1sbJa3RBa/vJEUP5Y5+ZvT0xU5dWBOCF7AmqMaOg3AEHNa1pY+eQJgWUdQvrSqcsdbmcpO9kdP4LW1W7tbiVQyAl8v1yOuK66aeO8eS5t1CIGzlCOtcsoeBIowio3CAbfWtkSfYYjAu2E7dzBTgH3rzpVYNaI9CNK1rshv5pDKWiZCR94buc+tej6BbWuk6UblSxvWQxg9cZHX6V5rpETXuo+R+6AkyxkkH3uemfWu11zVI7eAWlq3lzRLzzngds0UqvsVp1Nfea5Tm9RuZbmaeSRdh3kbQcgdqzFj2qhJDZ4OaRrtpVLuQ3JLDPzEn0pDdKWcuxG0cbkxk+lcspPm5zplLlp2KkF6lxqBR4gQMqu0cHFb325I4bhmjKIsR2tjvXOafb7rqR9mMpjaM8EnrV+aVmdLdJgV2EuXHQ9q9KnOKTa0PHk1zK5zSggmR8sglLhsdCe1S2V3i+RiPlckMo5pJwYxHax7ZpDJ5rkdDTgmybYkioyvkqvUGnUlzas6KcUtEXb/AHXFnHGYgEcHGeDWN5LNG54wmPlA61oXUkVzewwS3DrGqkByvNQXEUlqhBAHB+833qwp3gdF0rpmcbgB9h4wvGe9LMxy5iyUHQZ/Ok2ebEhKpu9u1RzAJ1YDGc54xXU23ZMw5m0yscOjBZjIqDJGPWnKjhivPTJwe1K0gAVQCzMMbu2DQMxSlQRxxljxWj7HKr3TkSrIJ40iI3SIT5YI596SKR96TFXdeVOOSBT44yyrLtwy8ZXtVprQGATwEl1B8xc4PtxWXMkdUneNiWwdnAnRxEYhuUP1/Guhju0vPMuEPLjlV6E1yNptcEkF1I7d639JnEN0kLkAFflHQL71x143XodeHnGyTNRFmuSroMMOu8Y6U+5iZ5Yt425GcDpVzT0UXaJI6Shhku7YGaS/t3tbxhuynZs8E+1eaj1U4p2RlT2zTNjeflJwPQGubu0nsrlFcKwb5tpA+Udia7Kbe0MrSREDbwU71z2oWmYkEhO7OASP5mvRoVnpc5asbNlAEYfcVYEbW3HBGan2C28uYF2xhVDNnioWCEsDsduVJWp1ndoIEkVJEwVIxyvoa7G5dDgcuZ6MjRmLHzX+bP7segpt3FJJE4RQ3qT3PtV5oWt0eNSqnH7tW5L+vNQorrbRjYvyNvcZyR64oVRxVkZzjptc5mWMb1bYu9cgoDy/vUVrKi3EiqUVTyRnpWrrNoltMjxlxHMCQ7DBz3FZstq0YMsUTONoMhBHFerGo5x5Y6Hg4ilJPmHRwMyKGUts+YqDzzXU+E/lMqENEhbMjSHlvQCuYhkXf5rKV6bmY5zitbSb6OLVbaW5GIyeCuevQZFVKFo2b3OSEPe5j1rwxfq5l3xI0u3O8DJz6U7U7ZHvfIMZH2hdxI4x9Ky9Mc2bJcQOpinYoSuc1t3zSQXFmZw26F8uzHkqe1c9SkrWT1PUinZO5x/iTTWt/L85Qsqk7iT82B0rnrmzlXZLA4Zx229PevUPFOlpNqyRqqlZwCATnaD0zXK6hYjSbyS1eNn8s7RJH932ryalSSd1sj1KKglqZGga6yzTSRRsXibkeZgN+Ne1eEPFfzRrOy+UYwRHG24g9+a8F1C1l0u5hyhBZG+dRwTnjNdH4fvp1DRjabgx7vNU7SCKVVqyktbnXBJ6H1LpOsIYwQ5jQD7p5IrpLO6WWNZUfcp7mvFPBni3z0b7VIjMCFc5w/5V6PpWqq7Oi5CjgZ61nFrm8znlCUHdo7OG5MrbiflxgDtU2cjPArJtbtSqruw3pWnC64BPzVvFkt9yQnjoc1LDMyZG4kY70xsSsWHHtTC+3Jq1N7SGnY04Lghe+OvStW3nYIB0B7muft7ncoAHPWtG0kZg2Tn+laXvqjXS10dFDcjaMHLYxzVuG4wo9O9YlvOIxljkelXIpt6e1Tdy3E1Fmg5Ukd881CW+YgNyO9RpIRx0A7UNwc9/WueTs7ohxS0Q5HO7BOT61LnI5yPeqzkp83enxS+ZgZ+ak5LqVFX2LIXdjHHc1IUVvvDacY+tNU7FGTjPFTRgO4569KvpZFxbZTKtE+AeTUrEIvzficdKneHByRkAkcjBzSmPynABByM81pGz3E5a6Fdj5g4Py+tRMArYJq0UOecZ9qY0PAOMkVMkua6M27spyQMSAnO7PHpUQtyjYJxjk1pDCketQmAbcjucDmputr6ka9SqBnlTkCnbgpDDgY6GpGt3GQvy470gjOCxBOO9dEEuW4bjkbC84GeOakjl+XHBx60zaHVsgj09zTNjBQOwpxlyp9huN9iwx8xeeFPTmmRMr8AEn2qMhhwD+dLGruSVypHXFaQqdCLcujLIXYwXHUcmnM8cRV87W6AYqDJB+br1pwG4HJ5HrXR7ZxXKDgmrkU7HJOeKjyXwvPc8VektlcZAABGfrVVlCjjrSu1rYcYq2hXWN+TyCO1TvMMBtpwccd6nS3feRjcPapJIFHoPpQrysmNRV9SuobJB55zzRt2ckAZ71aWMhSRxjpSNEsuS/VentWi31HydiqshPQj371ZjdH4H3vrViHSFdlDnaG5yDirEmmm1bA/eHoMdTWk43WhFk9CKCFpFOcbM4I74pWjVVCj7o5z3qytuCpyCCfSomtyrZzkHtXM7Q1M7K9hohVoQT908cCo2JA2r8pHfvVp1dUKggAdfSotmwBmIz9ai0lqti7LqQGMNyRgAAM1OMYJIYAE9jUbXGCSSMdOvWrMMnnLnoarpqJxa1RE8e5sN19aa6bc9weDippgwIJXBPQZqMdSCfm9PWhtJqwbrUhk2pggCmthiCelTSQKfmHAHaqrghTg544raytcq3YlSaRWxEoZ/THWkmYM2RwT14qNAVUEnnHPtTGB4x0rOSTdi7XSC4CooI5bGR7VSllySXODUty4ByTx6+9Z8jjOMcHqSatoIq2jLJIZSvbriqkj4Yj06UO+zPzYOKpu7FsklT6ZrLoidL2Jy7YPvUFwrNFubIA5OKT7SucD8zVe8uzsKg4FLlelzJppldpwoYcknoT2qlNMSDgZPanzHvmqWHDsdx3D7pPelJPYTknqRyklyQxwTnFSW0B3F2XPpUEULNJgkg5PWtYsCePlAGAM1qoqOrMormYsL7DuPpioZQxdiDkdsmnSDbgZ5qM7hjBxWU3udd7GfeOpkKNnOOc1wfiplWGcb3SJI2YsP4T7etdnqU21mXAHv7V5143uhBZSqr+UhVvMm6AHHArGmk6isebiL8raPkfxTdNc6vNFISTA5O49WGe9YU+xX3sSSehrSv7hL3VL2Q7/M80g7h2FUmlQzheRj+L2NfUQbufJ/FJsZLGBIqfMTtDEk9KifGDCkjKuNxBPvT5IUCh1ZpMA85xmo0RFRnClmAwAOprS11cydiUKik4ywxjJ6VJJBIp4uFETJ9zHINV/MRp1UkmPZuLDk59KlUrIg2gqVzhSO1Z7bBZItLIRIM42Yxin4Ctjtnt1qtGWiYSYDHnirR2pCZGYlnU4HpU2S1SFfqRqMSncTx2J605SuVTc3mMenYio4kZXDPwoAALc5p7DBmG8Hn5QPSkQpa2JIAGTcFwpOOvf3oZSIm2KvJ3HHXPpS/OqIxIA6sRTdzEuG+b0YcCoUlJmtrlWZwjsNxSMKPlx1qrcqWjeTeuQuPmbt7Vc3v5quoBxwQTniq0sSr5ZkUd8ZHJrVahLRGfKpj8ogEA925DUN+6JJUHJ2gHpmrLRojhvmYAYAB6H6VAxzy4ww+bHXB7UpKMtCHbdkqQmSUI42sVx8v970qTyjJLtIAIUI2eM4NRQJMk6Sr+8L5JPTafWpS8jTZZ2BIyc1nGabsxWXQs2rqrOsqkr13jtWpBKU3qUxkcEjqO1ZcEnky7ypcBSNvqTVq3keK3c+ZudMEuR09Biia7ApdIm9beY0bR+YTH/Ce49qmRy6ujMSduFIPOfWqcEhV1ZeZ9uST0P4VOgRpQWd4iq87O5rjlCz0R0UqjjoxLrY1oBKyfaCQmxRnIHc1lsrqGAByfT+VaNwgBV1JJ3HlupqnOWEkmMrFgE4rajN7GdSKl7xG0YaNAQV52sncH602OFVnZVzu9M9akj+aVSrMVH86ikTLBm6Djriui6vYhpsmjuMSEPhQfujOdtWY5SpVYip/hO08jNZz28TYIBDEZBznFW7OPb5aRE/M2Rgc7qpomcnayReWYuAVOAuV3DjHtSvNthiQht2cKxbg+uaiJWMknaM8lOnzetLIwVXjIbIO4H0NZyVloTGOzNiC8w3lgMIcgKQcjNPvYTeujCRVCAjgVlLO6x8AKhH3u/4Vesb+JRGQ5kVu4GQx964akGmpQNZSBMSIQFYN+eKbPEoggHzkNkkngKRVoLG3mNGXKcswPGCe1UfsyRAhgU3cpuJOB61nSm60rvRhyKKuNliPkooJXbN5oI65pXZFmKlj8wLD+tRSzqIsSky+jKcA00rhJCjec64wBxWjupWe5DsTshDq7Os0bkgMDgAfTvVuAM8LRoVSZiwAU4JHpis950VE2xjeB0J6/T3qzayMqqyZZmO4sSAUPpWzi/tBq3qdDpMzBUSQ7CigcHkfWuj0m8Ntc79ob+DEpwD71xS4tJ1eM7mXkEnO8+9dBaayL2FfN2Aqm5iBxn0FeJi6E6jutjvwtSUZWvY9Ft5DcQI6hUD9QDkcVZQOwOWyoPXHWuZ8O6nB5KrGu0sTuLHt7V1EJXYHTLRdMnua+RxOGlTd1sfp2AxanSS6k3mCWRELlP7uR1qVHYnmos5wQSMcipN27GewryaiSPRdSz0LEaK2AAdw9+tSgmI7ipPHAU5/Oq6Bsg5xjnJqaPfk4JBIxnFb0XFLUhu+5q6cpkkQqN2SAQv8P1r1v4ceGpb+8gjCH9ySzt2yegPtXnnhiwa5mCLhhj5s9zX1D8I/CiW9vbsBjcABnkGvvcowypx9p3Pgs8xKXuxZ7B8PNAMIjZgu3AwFHFev2FuIogMY71z3hfSVtrePpkDtXVxLgV9VJ9EfB0IupN1JEgGKWkAxS0j0wooooAKKKKACiiigAooooAKKKKACiiigAooooAKKKKACiiigAooooAKKKKACiiigAooooAKKKKACiiigAooooA/nJitmkTMTAlBjGec98GiIsxQPITzhmJ4qIJLbgBeGH3Rimjc8paUKM/dzwAe+a2tKSueYrRej0HmAiZhCVZmY8Kcmo5JyZHibcjLjJK8VE8TW8jSwxAu/wB7D9PpVyS3LBULnaYxlTzg9z9alpLU0SlG1mNmkDQqhTcu44Ynjp1xTEkmK/OEkB4BAxintaKsTFZAAq4Rv71JBPHBCqmSTpyoHekm+hV4t6MqCXymaN5RGvQK5wfqKuuhJR+it/EDkHHWmbomukaVFKHhVYZ49zS3W7DGCPEcg+5jBB9vaq00sS0rajZYjKFf5RsYgA9D6GnRK1vIcuGYjb5ZGQfcGoAj28TyM4B+6Mn+lJEjJM5OCyjcT0q5Rt5mEeZ3sIkjM8ZDbY+Q+RnbTWjMk0AjB5LYJGeKmabfuXiNWU5CdG96YlxJlHjZ40CYQ9DkVN2ws7KzC72JF+8bazY+ZRnH4U2WfzJY8Os4jTZvHGAOmRUVxMzyhQpc4yxpMsCRsKn6URi5MpTXwDZYmikaQ8g4G4HrU8zrEAzOpPf1qOTMixsQQGGCQMYoRFicM5Lg9QBmqTe50uUdI20IrUMJpJZELPnkg9u1SSTRhzkqXHb0qS5ZoTGFKnYuc+oPqKI1iaI5YZJONo7+9ZuXM7mNSML2sRTu86qUjYhTx+PWnwh3ZIXG1Rnaem31JqnPdNbMQmWHPLH9KnFwsMYMmXDD5lXqKpQbVzWmrLbQYWHnqC5wQcFR1NSIyw24jO3ODlR39apTTFpVdc56DK8AVbWJJEAZjzzxWb2NHG7vEpLJJtK7QsfQBepFOCOAwAwR1B7UkL7PlLbtoOMimq581tzbWC7tp5NVG1jnlCadyRFQIQg+ccnB602WImIg/u26j1NSK+8AAfNjkCoT5jFVXcx6Etxg+lQlrqaxc7XZKmWjIKbmAAJU1C6lpAFJV+cEVOUe3TLgbSduR61LaFQr3ACuYeqAfNz0p20uawt13Kk7yojAPkhR1PX1qONjLb7m3bFJB96QzGfJPyuBzx3pI96KY1JCnJNEYt6ktxbAT7F+ULjsGpYtrBmLE7TyB1FNO1HQtlR2B5qUSS7VbhFbn5RyaTS3IXNfQaii7YO5IJG3B/rTpYGkkCooCZwGz0ApsACl4wSGLZy3JWpoYcbUJI9DXFVrcsrM74Rc7InT9xApQHeQQ2TwBVGVcox3rtlO0Ecgn0PpV26uRbiMdyCOvWsiC3MOAVVs/wAOcYPc1zUZe0k2ztq+5aKLaQMksSJztBwF5xx2q1O7IiAodwXBJqtb7pJVDdBj516ipLibEuGV0OcMH5yKmUed6mkJqEG9mRCZsnMZbgn6U2KZnURsh37twyOT7UkrKFfaSD/CG4zVi0jdQpMm49Tnn8KzcrJxRhFqTv1LkW63tw+wJyQyZ5NQkCW425CORwuakM4kZujbRuz1xTI1M25CAxIyp6H864Xu2z0KfvWjEngWNY/l2yc8hunvVoW29EWKEKwO4sCcEelOtlRGAADHBBxV7zWRWIVd2BgZ61xzqO+h7WHpq+pWCmcvFISjEYwPSo7lgBGuPmiBUtjrUzKxPmN94c5ByRVKc+ezNu+Vv4qmOrO92grlKd1bcuc4Gc5xVaTDRhWGMHIx1q1fTW9uoQSl8Ebvlqs+MjAI7c85ruimkcspOT0K8JIkBJJGOnbNJK7SuGV8Y9utWDEGi3ou04xkVGojiYICOfU8itb9Tiu4uwyTAUEZ5HPrTfJMQb7q5GR6/jRcI8UsbryPVeTj1qw8YkKAsWwNxbHJ9jVbK4lG8roZHGIlXO4R4PSmGQyRLtz8wJH0qbfIJMKo8tcs2eBTZrh22x7TlgDvjxgLSWptKV3YYIpZFCbznGfMYfpXU+HuJZDIFcRqH5Heuds1klniiFzI/OcbO3vXSWkQhMgYtllwxIwB7iuXFaR5WOEYylc1LC5kvNQVkCqQC2X5xiptRvfOuGDp8xXaSo6j0qTTQgtUmVRHuJGR1I96QAQvArAbXzk4zj0rx7pysj1UlKmbmipHYWsUsTB2GJCJF4B9Kz79mkl3vKN7MSdowMGtFYVijKSTEKcfMgrnbvURHczLteSNSUUIP1NdDinA2p8qtqRrKDcKsaAOvAAGCfepLqRTA6kocNyynOTUKXRjiWdUcswwzscbaZb3EcrrCY/MZyXyvYitaceeyfQiromkWbK4MMCPscf7R7iqtxcxGT51XbJltpOc1djubO3tZjJKVic8jP5CuZkupJUeNSC6kgkjnHbFdapckVJnju0pWYyzaWG4aR9nlrnb5Z/KrGhwK175jx73OSx/rVQIbSFY3IZ2XLMKvacVtrSUqGLhckqeo9KVWTa0O2hFK1yncXCtflApMIJAU9R+NTXMy3FqNqsskfCqD1/GqhlSV2AOTgEHFK6fu2JJBC5XB71PZPoW05XktiFPNRiGxlRkkdDTriKK4tXGA0pA4bofpSyRqY4kXLSFQSAetNXIid3XDKcAEYzWzndLujn5le1jNVWXAJwUbCk9h6Ut0rJKkg3GMuAcdG/CrAilLNvwGZsgDvUDoVTcCdyNnGa2i7y1MZaaMs2czl1b5QN20KD1PpWlbX8lpPmRFG35cAZ5rBj8wzchUUfMMHnPY/WtHIkijYMVkGGYsfvGsakFc1pS01NCSOOKffCjrCTjaDnB70kEsKXfmNuIUkAeue1RW0ghbaWIRySe9RXCBWVlkJBOSOwrntd2Zuo2ScUdjZQeb5R3oG52KPStB7SO/wBPLEbJLd8NtOcj3rA8PXagxW0sZyxPlyjqPbNdIkS28TTwqfl4YfeOfcV5c705OLPTpy5o3RneXGzTB5fJiYgLuPT6VlXasn7i5wIWbbtQ87f7xrqZdFvLu1e7jjWa3ztbaOV4yCRWXdWqXKMuzLhceZnB+laUqnJ7rLk0ziyPstzNGEAXzCUJPJFTQs/mbcpHvbkGrV/A98izbsSQtgfLywHSqzqjKrOgLnq3pXrqUZR8zzlvdGiI5GQt5QZ05DZz8tRws5U71yjKRuHY+9MinWORArvIuNuXGOKdeMUKRqGIlO3jjFcvK3ojaTtshj6erRGJ5c7xgMeimsl0mtn+8nmqpyDyCK24klWRI5CGlViR6EVDd2zXULYKtK/B2DgYralOaerPPxFH2i0OdErRMhIymT8o6ZNXxvE8UqkRyxEHBGc/hVS5X7PNGjKHhf7wPTd65q4luYy7OS0eCE8vrmvUcrxT6njcvI3A6vQdTm1S4KS3gTaQ6oo28121xqL31vmZS7IoEsjDkntXllhqMtsirNEkYjX93Kowd3oa9B0qcXxV2dxhRuEfO4+9YVIS+JHbStHRnSxwSXVnb7nO62+6cc496g8WWFnqOkJJAWSZxhwT8uf7x960dNtbi6tC0bbwgySTzgVGVjMyxXCBo35KmvMqKU1d6NHWtGrnnlxo7T6bNFu/0uM7uDwR6Vh28fkXCM4ZmHGxTg5Ir0e90EyR3TRMPkbckI4Lj0zXEalZYllkhj8lJOWDSZKkehrKKa3PQhublhdhYobhD5rJzkcZxXo/hXxSLqARXDsLh1BEq8YPpivI9NK28SmFvnQZZGyd3rXVadfkXMTRlfLcYfjJT2xXJKTjqjv5faR1PfbK/YGOUsChGOua6K3v1I+VgQPevGvDniV4beS0nwIZHHlsRjH1rtbHUfKjRTt2noR/FV06yep5VSjKD02PQoblZAMHjvg1ZZlY4X7vvXJ2OreX8q4VR0GMVvWtyroGP5V2qam7HO5FtHMb+gq/Z3SwfKBwfU1lu4K8enSnwOCOO3Y01Fxla5SmrHRRSl3XJ6jpV+CTYuAfzrnYJM8BsfjWlbPuX5X+b61tJNKyKvZG0jFhkcipTNkqoHJ71StpmhQAkntVkNxkDBNZ20He60JpDxhucVEMBsrxTDKDu5yR2qNXeNiNwx2JHSlOMd0TDQ0opPN+VyMH1qzFmNweqHgD3rKjbJHOMd60LVyTjOR704226m17rQ0M7m3NyaRo0kAOeDxTQQvU/L/eJ5zRASdwyABzTjGTbElfUa0XlEAdevNKVMmccYqVCqnMnz8HBz0pypliVzx2rON4uxL3M9/vlemOuaegCsg24B549KtkISSww38/QVHtCE5G09TWnsk5JoJJbDJoQFZh064qOAK5wBnB71MrF8gEHtt9aWOBFJYHbjnFacriCslYQxqzZFOFiJFPOwevao3yPb0qSOYiHYTnvQnoxtSWxGlopypwMd/ag2/l4GOCcZFKJij525GOnrVgTq23AwcZP1pxdtypRvoRi0E0gQccU1bUEeoq9vES7l5NOdOVY8DGSPSumLjJ37GdrOxVWHgKDxnGT2oeIBQrFWb1xViYBUVoypZjg801LUsW7Mozit/eZaSRBHEFJJycUq2/mFh0B6AirEUQzvcEJ796jeQorH7pPyhiORVwglvuU2ug0xHycbfl7HvxTookf5iCwJORUkUcktuGmLE5yCD1FJGjdVbaPQ81cl0FZljzVB6gbQM+1LBc+a7ND8zHIBB9OtVlgJZTkAc596s2FukUoRQBk/eHaou7WMuVEcU2/IO1V7ZNQG5TewyWAP5/Sn3duod0U5CnFVrG3UzFWcrgZHvWE46q+xUYq1y2AqqW3HDchG6iq7zCF8Eb2IPFWVi2RM+QzE4yagYok53qzDsxNdKUZRsjNJ3KccAKEsMsOo9KuQRsNhxiMjr70zzFVWUD5iM49qBN5a4xk+hqFS3NGmxskjM2S3OcVIwCKC2M1WkclgSBjvSyyF1AXBA61koNClBsleRGUfLjHUjvVVwq5OMbuaXdtbjkDqRUqEMw7H39KuzXuscUkQPhFweM+9VpZQgP9KuXYVMtGpwnXPOc1n3XXI/Gn7KS1YJq9ipcS+ZjPXriq8o3x4Bw9SOpL5z+FQSyeXktgACofNsayiuhDcsB8ucY/WqpJJO78KWaffnAwfQmokmLqcjaRwc1Kj0bMU7i7Qp5GR9apXTlc9KlLGM8A+WOxqhczEBsn7+e+eKuVkjlm9dSvO7Rk8jBqo0jSnBPFK7zOAF6L3NOtEUPyOlYueuhlYuQRkMpbknq1Wh8z9QNvcmmEhMY60zvg8j0qpe9qbRi0SSAOxPaon5wB1HNPbJxj8qZNGyMRIpRvQnpUvQpuyMHVTlfmKgnv3PtXjfxiu5bLTopWUsMOziNvlU/wkivYtbC26b/ADCzsSApHAr53+O+omy0iS2WVmuZBvCpyCPetML71W9tDycZJxpux4CvmXBkczec7Esxxjr1xUMaL5YKtuU9DSJH5QVgx/HjAoQ+YGbOzA3YU8EV7258pHTVMSdQ1u5zsYDKEHr61ES0KK7n768HPU06T5g/zZGNpDdqUgrEiqMJH0yc/lVtuyTCLTdhgZvKBBXZ1I9TQJHG1g2MjAx2pp+Yn5iy5zjbjNAhB2kgYGcDNS7LYpuyJIJmDDfnI7npVqOZmQrwN3JB7VWSHe6EyMqDlR71PbyRiMkAliTjI4+tPS2hOrLIA2ZEiuMYAY45obeyqFVQw7jvQIoCEG5nJGc44B+tNVtpOWzjg4PSsmtblbCTBlYRtgkjJNJLEQUyzYzkLnrQflQMRuXd164qPzyF+9wTuwaVncu+g2Rl3nDDPoDzUM7IywjPODkDrmp9++VgdoAPOKhlKJhycEjaFatEkiFH3tWU5YxsLrIBnjaRyKcI4lDBVycAszGrUqPK0ci/KyLjI6e/FQmRPKnfYGjixknrzTG7XsiJAHZuT9M8Uk6SuI1jZVOc4c8EUw7XiGxlUuM47USAvOBvDPtwN3AUd+azjBJ3JaROhdkDbgGPocir9pxIFbAcLuznr+FZkJKOqqw2gHK4yT+NaUTbycBfMVQoY+lU4pkLR2uato5KxxMDljt3D+HNaUUcNvdOjZ+VeHJzg1mrIQsIOGfABKdjWnII3KAyBuC2cc1xypPoytdhJ4ke33KjynqGjH+eKzDltoZx5ZyGGPStrDW2+ZclvLCMjdAvcj3qhqEaJO4BxFIgkhJHX1/GopQjTdkX0KTttwYyQwPII4FQo/mkIBlcbtuOlOuInzmMgqB8ytwaIDG78HDEfNjvXerNXRF2nZDo/LQheN5Gck1NZlIpI592FQ7lyfQ84qGKBbpbWPIBYOefaovtOH8sruQnCsvINTZyTiyrlia+S4ctJH8sjtgscYFPlmM6hShTK5znk1RjnYAByR1O0jOfapzdKAn8Oe57fSnGPKrEc2ti5HKiQ+U58tT1zzz7VPHcFGUZCqRuyF4JrOe5jO0PIoA/i9anVREisAdntycVktbpotm9ayj7O7BDP5h4BPerNxpbSxxzYZJHX5owM7QPQ1gRiKWNRvZFX5g/3QPUHHWtiG63Snc0uxhtAVjxWSw/K+ZMxlNqyKNzbqkvlhcY+YhvSo0LB3+VUVTjcT1FaGoq0sC4O5lfG5upX0rPSEnIYjAYnB7UpSvLQpNdCJHaMhjjbuyuakEnlyrnam45yDkE0kkTDEZTdtOdwNOgVBduEBkyQypnODiqgnqpF7F590kYbfujGNoXrn0qzZXKpzKEXg4YMc/jWesjlVVF2nBOe2fU1ZsLjyJvkKYyPvHAJPXFTUpRnC3YzTblfY6Ow1DynjQAEg7g2eldxo2tE26tK6pG7FgM5wK8yYtFPvhfK7uQPTvW3Y37SQrbB9jRH90SvDc9zXh1MK6kWpaI9rB42WHktT1SzlW7iSWM5QjqKsg5PCbcdj3ri9G8Qsuy2kDGRjlmzwPpXWW9350WY/uds9RXyGKwvsJ23R9/hcZTxMS2iEuG3Hj+E1oWFuZplB6LyR61nwt98u2AeOa2tIiVZUZmJH3SfQVOFw/PNX2OmvKMYbno/wAOtKjmmiLoq4lyQODivr34d21vb+SxKAAAAHHFfJXht5LVIgsu3afvd69d8LeIJrFVmV5JARyM8ZFfqWCwz9mo9j8hzbEOM3JdT7G07y44lwQc9xV8TKT1FfPem/Ey+W2iw4Cjkc5/St21+Jd07LuKsCOTnFa8sk9WeNDFyhGyhc9p8xaXcPWvKbX4jSuoYEOuec+lakHxCDYyp+laqLa0Zr9fS+KDR6JketJn2rjoPGUTDJIwfStGHxXbSfxAGjlZUcwovd2OiwKMYrJh1yCTpIv51ZTUYm6MPzotLsdMcVRntIuijoagW5Q96kDg9Kn1OhSi9mSUUmRRkUXLFopMilpgFFFFABRRRQAUUUUAFFFFABRRRQAUUUUAFFFFABRRRQAUUUUAFFFFABRRRQB/OI/nRv5jxuHzxnpmnSB7hdjTJG3VkIzj608SBIiXPQ4IPrTb7y5YYhChVCCCR1Jq/meVKXNZWG2sNrAzFNtzMCcMDgD6inRTMbwKiM5+9uXoD3GO9MFvJZqk+6No5VxheSPqKba3JikkdlbAQ4K8YNEbWuzphGz8iSeISAucqTny1ztyfpQyRtCOdmFwc9z35qC9mFxOBIH8wAgYPH5U+2gVCqt+9Cfebn9BT6aGPIoyTaGXNuImjDktvQHhuuaUBiuD8yqPlUtk/SkuQy3JVSGwevTimc7M7wkinPXGKXQc5RjKyQ6OFnlKj5cJuxN0HsKjdm8z7u0MMEZzU1zcGb+JjIB1zwaEmTysMgZsDOOtWp8trMlN2syOKI7zuO1V7HqT6fSneYYIkTChY87Se3qKinLGVeDGO4xzijdvzFICrDkY7iml1NKUrxdkNF1G8xkiUqu3B3dachwGO0Oc9zg4p1xDtgjYYDEngt2qCG68xVcIQGGWTPNP2iWwpQbQjFiQyxeWh7E5OakED43ZKsD3FMnmmEkciA+avzKhGAfrTLq9nuHBlCqycExnhqyvfY0TjZa7FieOL7TgSMYyu7cvPPeoyq7wQhC8gtnp6cVF5weDIjXeGyee1MjtZpHfEm4EbwCe/pitUoW13JTTlfoOYRBVBbJJySRSR3CBnG3o20E/xCljhe3IaU7ivJx3HtQPKKJ8pZM8881m3KKtfQ6OVjZpRHJsX5sHBA60skYIO9WRTwRnHNEkcTOQVJzwP8aI4/MjdQwaNDgFmxz34qbWRmuZ3swihhjSTy889QWqJI1WXLIC5565J46UR20snZdp6ENzmolSUyHKsXHUjtRpc2WujHFvs8kaSArnOMHv1Oaf5kmACg2l9w2/pmoWiWGNSWGOQB3B7k1KSVQN8pHoW5NDXYUWk7CTiaRdztjDZKt0pkahSTvBDHHHQijzWUMFG5W4weeaYLcDDscbRgKOlTa7Id4u6QglU7gFXG7aSBzR5J8wHzHXjG0dDSuI41DCRYi7Hn096fvSF2DTGXahA+tGpMIPdjI7QpCgVt7P1kz0+lWI4DFbkzPhMEcjnPrVOJpZVLBsbDgA8bT64q1Ek5UjJlJHJNRJ2RulZ3EijjjlLtIynA5UZq2twtuNrJuduQ5HUVUtrdXnSKXI+bJxVu4bdNJIY9wjXaqnjArzKlpO6PRp2pxcrFOU+QruxAjUAnPJ/Cs4u11dbwDJ1wq8GrEmyT9252Bu+cYNMty0m+OWNo5Uzh8YyK2UbQ5rWZjF817mnZW4UpJsMLN2bmobpjLKA+SN3BPWrxnka0EixhhGu3OeeKotKbhkyrLkc57VywlJL3tjrcYSiktxd0aXMQlw+0Hazdvake5PmMFjULg53HjPrVa4ncvCskeFjBJ5zuH+NTBYv3YI2jJYhuuPetJ8qV7BSipfIjKDzY1GyMsvzbeRV+CKRJWzHuUA7XBzz70lvaKyO4UIjDI5zg1oWln/AKPGSMggn5T1rza1ddEepSpttWQltGUdV27SeTgVbkLG3jfcBwdoPep7SEDe+4jchX8KqyJHGURixBzyO1ea5c0j3qSVNFa4vCFKtG0eVJ3qMiqF00zx52rFG2OjAk/hVnzpcYlkbBGcHjiq1wVklDHC4AAPrXXBJdCqj0KzwpHt4DKvO/ufamks+eDyc5z0qQDeSq5LA4wRU00Agtg5kCuQce5rfm6M4pWvoVGhYxhhJuVjt+X1qNgr7wvOG27T1zTTdBONxBJzwOhpFYeaeSMnOFGcn1rVJ9Tm5rPUkxhsYPHYelWUgkhV2yOBwPUVEj+U5G0bj/F3q9GFuwxjGSDgr3rNt7EOavZGWWJVgBgN1+nemxsLSPby4zuGRwB6Yp88ohjuSwMiqSPQj2psMb3N1FCpVBjbuc4Iz0zW8VoQ5XRraPaMree4C/LjaBw+a2rSJpcIoZiPm2t2FMu7UW7w28JLOiKHdW+Xf61r2UW1fNbOSm0HPfPNeTiqrbuz0sNC0bFiPYjiJWxkcLjoaZZK0t3MjRtsQdD1xSeckRkkY/PgbQBnJqdbh41aZchzkF+wHoRXmxutjtSd7FufWPIjliBV968YH3PxrnzJKJN2F55JFWr27edpQ2xiVHIAHWqcUqoE8zOBwSB1IraKdrs6IwW6JvPZ0gRFXamd249frVeG3eG7aWViXI4CNlaBGSZPLdfMIwMjOAe2KjuLgWUW7PlzLhvKJBBXpjP9K6afNsjlrPldyvrNzB5zRFXZ0QBVT1PU1UdIl8qWTIY/OJP72PWnTb7yVUVRuJLNKBjHtTZ5RaRfZywaNuANuT+FepGPNH3meLKr79iJUMivI3QsThfetXXtMOmaXDNFkZQeYB/ED3qlpsf2m+htXASKQgF3BwnvWx42uCJ0tQ5Kxj5fQjFZulJzTex0xd07HIWsqyDGdrY6VYlby4grZJPJX0FLBFmQfIDgYyBUjOMHvjg8VEmuY7YT5YWIraXGPL4fPpn8q0VaLU0lLybboDlScAr/AI1jxNhAOhHQgVZSUl2aRwxwMFFxilKPYyvGaTe5DcDytrMhiUkqxLZHHeoTE0YADrjnn0q5cQpdQhi+GXpuGAR3qlfI1u0fmZjz19/etYO6t1MKqcVcRJTFh1YEseflziruTtQ8lgOc9/SqRImDNFxIp3btuVb6VdhuWubWKNyVkGcn0FE09GVTel+44qWTIBIHUDtVqBVVSkqjDDKuetV7IbV2qu6JgeT39amMfljDuQo5Q9ePSuaXY64twXukkFxJHKuNxWP7hHY12Ph/VXZY5h/rOdy9cj1rkLS5R0cOroUIIXoGrR0i7+wXP+rOx1IIDcDnNctenzR0WpvSkd5ZX0thLdxJuNpcx7drN046/Wue2OYiIyQEByCeWrW0u4GoBbKROXG6GQHBB9DVPU4TY3SjCggYcJzg+5rzeVrU7YtR0aMi5iinRU8xYSn3iw4b2FczKpxmBsqT37c812bKsgKqqBT8zEcnNYuq6UVZnjDKG4z0Ga9ihJWTZz1INIyrZ5LS4LEhlxjLDn8K03TcMCTOz5huXoKykk3IFI+cNgEc4IrUtrmWMo7FJvMDAq3p6U6vdEvVJhJC6FZ0kUuhJCseox2qS0vHRQkpK2r8ZCgcntmp0gTfuaNY3BDgjnA9BUUiR2VwhZPMWVyUSQZAPtUwqJKyWpEou12Zmq2JaNkiaPyJRkbuxB5qjZQSrdfZpSAoOVccqAa3poyHYOiqpYjao4H19Kzbq2DYRsjklHU8Zrpw9Z35WceIw6nHnQS20kCkyOSm4lQwyM9jWx4b1h9OnZ3d0jHXyxyazLS+d4zZy+Uzg7Q0nUGrNiFtrqRJ5l2AcKB94+1d1SUVbl3OKELtXPcPCuof2xZfabZSbfAD+ZjcxHtTtdtwbjd5bIduSCO/oK800K4u9GvUmtp2TIx5b5AYdgK9N0rVVvLy0iuY3ilcf39wz3BrjqJNLU6lGXUybGaG+8yCWQQ3GfkDKcH2rD8VeHYbaWaaFVWxchAozndjnBrrfE1gljqSSWqKqg4JBzjPc0X1uNesRasonXcAADtOazqU4Km5Lqd1OWx5JADaTKCXkIPBGMLW1YzmGJpUJUsfnKjBLVT1a1m06+e3kTY0bEbSvIqewillkRA4RQSTkZBNeUu0j0acunQ6iwZ0ZGeQyxsBtD9jXTWN3tdgjsACMAHP1rkdKnnMcpkUIrcRhhyvrXQWc+IwUQnjkgHJNclRey1ga6TVmd5p+oLcxgqCrjgrnOK6C21X7MFUyGQL1Uda83sL6a3G5EywfOM4rprfUkkjC4xMBnBPX8a7KVaKjdnmVsK47HoVvfpMm5CME9jzVhCGYkHHc81xlje7kV0JjbPzK3augsZhIA7tg4xtzkV20qierPNT5XZmxHPtYYOPetO1utjBt2M96wfOX15qzbTjb978K2VS7aZpCd9zq7a83LjAJ96v28pHDfnXL2d1skDYJx71qW90sD/e3oeM56VpZKNza6Zp5Cuf1pJSQMimeeFY4T5SOT70qN8jHhgAeM1klfWxPNoEUwBBH41eWYMBtOR7VjpOS7KRgdqt2d2Yzhhj0x2pcutzW7sbcU3mQ/NywPOe1WIXG7luvbPWs2Gbqc9eT71et5QriTADAdTXS5Ll0LWqsX448tyOg6Urja6jO3vzVRJHLHY5Vu+DUzSbtq5z3yfWsmtE+pm4NMkJycke9QTHLdT9KmTLNwc/zNM8lhEzlhletEdy0rasgVtjblOMevNRyT+WM/pUpweh47n0qo43FhyVHQnvXTGL6GkYJ6ssCU8EnJxzVhSuwEdTWYJtgbIJwOBQJiyqRwfrS5dzR077GlJCTIozsHfNWvsu1cEfjWb5pMYJbJz3q5FfHfGMsUU8jNZyjfbcnlZagRmcIBz2z3qYKHDezYINQQTht0pfBDELu4OKn3GNdw+YnsO9aRg9zJpkf2eNW3Lzip4wqToXb7y49qYBtiIPyknPPahAUuBO5DFf+WY6muiF7hyIlOILkiMZD9Q3IFNmsJnhKuysM5+lMabdMq7SGJypNX1810BZQpBwcGtIqTd2ZtOCuigi/YpF3fvFA25B7/SpVhYkMIyQx6VfktDGzLtBkUbsE8Gqsd4sf3iVZfmbbzx6CutxvZshzcitfKTOUwVKihIfKO5CQScnmkiuUe7LnJBb5A3GfrT3U28h81lXJzgGpatIvZWsRzARnJG5zyPrVe5wu3hdwHarN5ckRF4tpYHaM9qzLdTmRmJ4BJocbryLpxe7Jlm2AGQ7lHPH8NMmvFnndmyF24QVA0vmHkfL7d6jkkVjgAiouoO0TZU03clR2A3Z2yEbRnpUM7LIcZyV6dqVJPMQg4DADHvVWZioIol3BR1uTrOGBVjznp2qWHaFcZJLdvSqMjLIgI4k7mpLd2jQknL4+8OmKmK90cloXNjReXtA3Bu/QinJGUdt2M5PQ9KiFwWXdj6Go2m+YjP1x3pafM5eWQM29nyTjoOe1VLx1RSM/jU0jqm4sSo7ZrNupsrir53Zpl8qIbmY7cxnn2rPe52QGNj+DCrE1wEUA4Vv61Rlm3/LjJHOe9YNWYtURNIQpG0ZPc0eZlcEgEc59qidxt4yOvvzVWR9w6kHvms5Wja5zN3dkS3V1mPaRhgf0rOcq4IJyTSTSsZcA5x3qEBIJGLHOR096mU3LVo5JLmdgIaPODkdasREJGNvfr9aqCUyOMdParCNjjOPaslLWxvTp9ycuF56+ualTDDpVZBnI6jvmrEQO7GKpyZp1JgDt7g0ydmMeHwWGeanIIAA61Xv2VVUAgD+Js1Dd9jCTvujmPEBkMZUygAgjgYwD6mvl79oKaaHUbHIx5v7sMOjAelfR3i+8WVBFHJ5Z6cclvavmT4ztHFrKwvcGZ44dy+cfuHuFrswy/eHmY3WlZnks/l7niZpAgJVFqKcNCYgxBUpgDuKnSNJoy8uQQcHsSfWon2SCMlTlM4ycde9e2rnzD93ZFdCVLMnBXnk9akQs8jqCuAPpSMFkjKhlDA5I7mo08slsggr8pJOM96cm29Qt1J0Vtx3cAelO8piA/AXdg88/XFNtp45ZDGsqMQu7g/pUyFbd1MmXSRW5U0cqsRazEikUOFlUMhGC7Dge496esoR9n+rTkLz1Apqxny8pkhvXjikVAvzsjknpu/pRpbQXMkyeOR04VGlRgeOyn1pkBjCqyyEM7ZKgcGnlnjO5evQ5psSoFD4wBkbF7mkk2JyafkTEMzkYx/sqahm2FdrEHPTBxipoGDyDIwucZHc1XmQM3lkFVBOGPr6ipuk7F/EgkbZjbg56t6UBZWkOCrL7imbREAVczMMgs4xUfm9BvCyZ6L1otbUNLiSBpFBT526EKelMmGHkk3KUYhWAGATj0qXyy2WEgBzgHpSJGWcclwvIz298VWrsRNp6lOKNURiVOMYI9PpUcuZdoVFAxnnqasopyfnbJOce1NEbJKCXYkgD6UN6iUkLBGisByjAEhx3NW9ojkh83ccAMGXnn0NVxIqk+WvmKCRvfgg+wqWAs0PljKd8nnNO99SFF7mtZSkDzGXd84K+oHetbBaZmjIzjO1jzism28tX2SeZuBwVVcjB9TV5I90qHJwo2lV4OKzaVzVJo0HuHhG+Q5z2UZyaiuWF1CoIZ8cqAOg71NJ/rIySfKVvmI659qfMM24fzGTaSrbRk7e2frXBNum+Zbl6mRbkXSkPGy4XGSfemxSSPNuRQF5UjgVai8q3n3BjwCAAvBzVWWdbaMxIAzElt4HVz2+lb0qkpO9hSptK7H20S2+n38x5kRQsRGevesaMbDtdecZ69K6HVrxE8OWliqMJQ3nMQc7s9vwrnZZdzBpcjH92uim3JN2InJQsSMRkHHI75qPbHG2CSGYdCMjB70qMrSBc4yMgnilMqNG5dfmX5CQeuD2p6tBdssM4tJfLC4EQOMjORViNh5UZXPllMnB6H3qDARxyAzjI3HOaWGRUVtwww4JHer0sLmvuX4pPNjjhcBwBzt4yavpOVJf5nJI+QHGTWPEwkUFXC5BPBq9Yy/MSAGzkL9amwNpK6NXZG26Rdx+Ukq33RisxZFe13rkmQ5J9KuWzrHl87SAd6t05pZbaR1aaNeCM7cYWuF2Wj0Id2mVLhG3o3mqBIu/Z04HvSRTSKElZkDrzkDHFMurH5o5Hcb9pO3HQelQ73iKsCQzDaMDIH1qY3nsVTd1Y0YzGEXDFkIIyOxp8smwBWQNtYbTtzuHqKoxl5bcgsFbfhgvTA609sJIrI7vDj7vdaJOStcly5XZm0Y3RTskKELzkd6favceVH+9VXODhTk4zzVCF2xKjyE7uMlc8U+08uK4RC2F3YUoOaiD54tI0unujozdSpKvzKQW+QsNtdj4d19opYUuJkYMCGQDhT/WvO5H8+GVWfLRsfLYnnHWrEGpbhEs/wC7IG4eX3HvXBi8HzR1R6uExToSPb7WeOcK6ESRt0YVs2F3DaqqYOcHjrk15j4b8STwxxedExjbouRkfSuyhvYriJZIZNwbjI618w6FTB1E90z7ijiKWLp2b1PTPD/iu1F9HFJKVmyTgjhuOK9w8LafLerC/lsQUA46ZNfLXh/UDHflCu/K+nzAj0r3v4ceMr+B4k8tmjVgzFuufSvtsDjajp8sUfB5tgqaqWvofQnhz4a3d/bhz94ZwpHapr3wPqGmscws2Rktiu18DeKd1oHkiKbgAd3au4h1C3uvlKq/HU805YirzPnjoeMsLTslCVj5/lsri327o2XHoadDczLnBI6gZ6ivdbzw1p2oIMxICCSCK5/UfhrbXK5jYqR0OKv6xG3YHRmt0meYw6rLCSfmOOp6Vbi1wF1LEoOc+orevvhvdoSFY8cjb3rBvPDN/bjcYS2ThjjmqjUW8ZanNKlB6TiaFr4j3IhMrKepHcVoweJpVGVk9hk9TXHS2E8ZAaN4j0DEdTUSmdACJAdnp3PfitlWnEwng6FTZWZ6RbeLrhGwTnHpWta+OMNsk4PbFeTrfzxlmX5wwwFJ5qzDrTp8rMqAdcitfrF1dxOdYCcNYVGj2W38YwuOXGfTNacGvwS9HFeJJq42qRznq386txa0iMirORz8pzxWinTktdBf7bSej5ke4R38TjhhUwmRhwRXj1r4nnhUHzAx9Ae1a1p42cFQc4PqaVk/hZ1RxtaP8SB6cHzRkVxdp42hYgScGtm18S2s4GJAM+po5ZHVDHUpbuxu0ZFU47+OQfKQanWVW71N+52xqQlsyTbRtoDg0uRTujUWikBzS0wCiiigAooooAKKKKACiiigAooooAKKKKACiiigD+b+5hedNxLNk5O3sPU1aZyLQKCFbPzAryaGk3qCijcBu4OQR2zVa52zuFlVklX+GMnBHrmt1G7PN5WtGOMZj2ytCV5wcnjPanNAZER2TcoJJG7aTmnRRC3VE+0GaJTuVT1z3zTHX5WSMtgc5YcCoa6M1g0pWXUfJZ207LIqlSSflDZYY9TUZlSOHupYcr6DtzRcWv2Ha0k2+Zs7BGcYHfNCMiw5lfc7cqmOwoViGnCTnuRQZkICLyBkshyfxps0Ue0l5Fd88qvUmnxiOETSy7GSTrgFcegBpBHDsDBDAOTgnJ/E07a6sI8tTWKHTMrxlwojYLw2MCQ+wqOF2V4i8hVH+9jrTIoYtxw7EBSRk9DR9nhmZiJnjl+6MDINQkNt89ok7yRwxLHvBZSRuY9R2qvDdsokaU5Qr1NS/Z4to3EnH3uOM1GFhkEgVg7jG0KevrxW1nF2M4y5ZMGCZIXlzyPelOyIMzZKqMBQPemvdCGVFfaTjBHdR9aZuYyMWUqp+6COo9QalQtozpc47tklzdptizFvdtw3Z5UVCIj5e6RSiE4GTyffFSSwRQgRsWODgEdaWUZKPv8AMUjCnNJPlZmno20Q+eY9qom5m6EdxUUMxMhG3D5OR3FSRrAuOWUZwFJySaUSLC7Mq8rxg9fzrWSvYUrNWRGo8xWLFgoBOfSkjLDDpGX+nephtZSCwKr19BVUTFCUGVXsvapcb6GqbSVyeZHZUZUKk/Ng9RUUSb3TaN5fJIPqKeLjy1zkqTkFh/Kq9ujiMMzAvzkgc1E0lZIVOLi9SSVzhZQ+F6fSoWkcNvzk9iTT5Fy2w/MoGcEcU1MZIJwM8AVDi0PW/Kga2yqbgpXOTls80pgBRuAHVs/QU20iadyeFBY4Ht60jT2wkOZW2n5Qcd80nc1UejHNG6xrsl2s3OQKbLHJDEJAjeUMnd2pl0rWyuFk3yHKrG3GPfNRlrmSFA6njJI3cc01toJj5byLEZ8slwMgE9jUbRs1upBy5/i6AGmRCKSbDD5l689Kl3KE2qjMSccHjFW+bZoqMk9BUR4iQ7mbjLMf5VJtbMWCQozg54FORVhiOSsgbkqalEglwyQiNQOi+1efNtto1WjsJEjxrI8hMnm4wR1wPSo5Ek2oqSqFTOAw5P1q1HcSPJGvylUBIyKo5YzGTlupPsayoxjHV7m83NJCTRYLpkkED65p0MeXcF2fcuP/AK9U494gDjL4z0yS30rTS1dLZJWk8qQjvy2PQ06+1luVRXMx15NsslSNljG4NkN1pIyvAlfaXHGareaEcRyZI6jjOae06XF2Ic9cgHGRgDPFc0aTlCx0yklLm7Ese+Da3yv1HzDofU1cgu5VCOyKWAILFOD9Krxwl7YTJlU/jRzj9KVryV0KqR5OCoUdq5KqexpRvFXXU0I5ZZmU+WpxyABwa1NOmwjllPGcxlcDHsaxbe/VIWRomTC7Q+MVtWs/nIXK7QcBRjnFeVXjbSx9BRinFMbeMY3hkg8sgkgR5wKzpjcSDZGFWUNgEtxVq8uDLKVwoaLsVxWf5uwyS7g+SCB2FOmtDuastGMlfzcrOShU7W5zz61Vmk8xiTwAOPw71NNm4KfN5jMDnPb2qu8QAZGG04xgGuuKMZJtczKwDzsWVigHOe5qFwQWz8/rk5FT+Wqx7QSvqQeoqPZ+5VR945roTOGT1sRSqE+6V6c7elSwswJYHaO/qaaCgwioC3VqczGKHKx5VSSxB6Cqeuhimm7hM27GB8w4zU9tMkQkwfKcKcOBzk1BBL5rRNGMq4JOeAB/jSkKWKHK7TtBHO71pWtoTdNtkUrBUVTmXLfdI6+prW0Y2myWadmZONrxjPPvWNJGzKxjYiTPCkdhW5ABbWyvtQADLKF4JPtRNJxtcIRvuXbSQXl6V85+5XA+96V0thZTXL28MWXLAhh/crm9HRFLyxpu2yfKr9PrXTaZrUtld/6tBIUzt3f1rxq6vKyPVotpMrTWjR3kkfLBW249DT55ZY4/JfBQNuAHXOKV2Mdx5jnJZiSFPGTVKSWWV2DKrZchSOvFc6TbPRS0VxhkyCQgyeCadHMQyjAI5LZ6CoTKRvhkD/OMKI+OfeiOGWJPKZS7hCcKetbqJq5ciubHh7RG1fUfLiRUeVgzySPgKB1xXN+KFs4dVnSJFYISp5zznrWhcSBbGQqTCigIWZ8Nu9K5qOCJ5SqMxLH5i54A716EI8u54WIq+0ne+helnNlYN5ihZp1U/KeAvr+NU3ulkvYCgJSJSeelR3M7XMjSNlwp2AE8KB0q1p9osybzPHCAeEYfezW6korU5oRU3ub3he2jlEt+8h+QY2luDmsPW55bzUPOZweNv0roZPL0q3ihCqqvGSSo+VjXFsk8UIdpcGRzlQONuayheU3Ns9F8sY8pehQIJi5YpGNzMvSgrERILZnkIUHk05GaK3uVLDYy4b3weKgsmiE482Ntp564qpWeqKhsRRnaeCR6gVOmE6MM+nekto0N1LG6t5Z3FcfpUM0jxFFRBuPA3Hj86VuZ2MVy7jiVLODlj168CmXim5iL9SR1pXVirYVvMxng4Gaim3fZpY2bce3NVFaqwnPmTuRxs0XyhGwOCqnkVauMpJHMQxiA8slTgmqFrKwUb1CpgkMDk/Sr6cx9CygZwO9aTTTIpOyuW7SYH5ZMvtGFK/dPvUqq0sRDsqCNsj3qpEjLKoVWSIDrn74NWLco8GSH5HIz3rlmranowelg8xxCkZZuCSwxmtTTLz7Qzh0UbR82eMn1FVYpjH5z7VZpF2nPaoHR7e435KgLhvf2rJ+8mtiEmpXR2Rcu1rKgIZMksDwKvyuNQiR0dRjIePPH1rA0C5+1SGKRzkDlAOv41qGCS3mLckEfgK8ipGUHZnq0/fepTlHluHjYbhng+lS38Rkt07/MCBSyRqAzmIMw/hbt9asW8e+JYzIitg4A5/8A1VcZtJWZcoNuzOSvbNrS8jVJCiH5iqjjNWrWR2kkii27VG5gRz+Faep27oSgaLcBjGck+9YUhaO/AeRgdvyjGAR3zXp0pe0RzVPddrGkr3EkyIvl715Xfxx6E06SOPULCGJlZLqJiyyI+QDnmk2rMsbNwowyj0IodIbYxypACX3LIATkZ71M7RdjCT20GSSSIsayjv8ANnqRSTW8cwTnYg6FR3qZ4/PKSJkrCvzZOflqCzddzRM26Jn4LcYqPi+Ep25TJltHjvRCSyynLrIvWtjS5IrpY4JgUu1G5Z3bg4Oc/WnTWUcm5GPmEZ2ODziqdxAY5o45ApmAzHg43V2U5XSTPPeGcW59DqtI1BbjHnuSrE7HcenvXR2Ny8M+AVMTcsfT3FcdpV0k4SFlMU6KflzwK2w91FsgjVHTO0sx5BorX0ky6c43PTNMWHUtJeXY1/FIhU+XwyGsmzBg2jJEecEdwfrVXwhrh0+5uLXLRXAjxgrhS3tW7f2JvIWk/dxXQxJuiHBPfIqItT0Nba+RQ8Q6XBqYFyImJeNklbqQccGvOJbW80kx5ZwRkFRzg9ia9J03UjHFdWd1KI3b5Du44PpWNq+hznkOpCEjb/Ew9a4cTH2MVfU76DUfdRlWN6ZI081suQOnOa1NP1W70y+VBzFIn3icA+tc8sL29wWjIMecEMORW/pkltcxiCcICG3Ix7GvK5ed6ndpqkdnbpHMWMTL0yMHuRUssbKqqFKt/nNc9BG+m3A3Y3BuVHf6V22jXltfwrHKuxx3I5NJwu7RMJNRWpRsdSe1lEc7Fo+mR1xXVWd8nlRyIxVSN20nNYl5ozws2/5o8H5h65quhm058Jhkxjn0ruozcNzkrUoVVdbna22ox3AYKSJFPQjrV+K4VRuU5YdjXGHUllQiP91KemD0rVtNTClRK6pkYLHvXpJxau0ebOnKmjqLG+kMnzHb1yMcGte2uBImCevrXMRXsSADzBx3PerdveBm+91PHuaty5VoRCd3qdfbXJ8shuW+tSiV1UlTgHNY1hciRwpbkA1qRupU4PJ7VrFaWW50XtuM+0ZYlutWY5iduOW/pWdc7lfgfj6U+CbjH6VCXcuMujOgtJi3GQByeTV2G5A+TJJHJzWDbXABHbFaaTqGVjz/AFrdJNanSkjWjcEZzxUsZOcckVRjuMjAwFParUc+0bhzkYPtVtR5dStUWldt2NxHuKmWYAhgc5qjHJ83sfSlZ23BQcDOM0RglEXLcs3O0jAX6lTVaSMpjHU1KshRcMCSMimvLhclQD6ilaVrhZlc24dWySrDpxnNRwwuind0B61Os4LgvyBk4FQyyYXgnHXmr1W5vZsm3gDBFSREDknFZ32hmYAHuOtXGkOFVfvZ5+lTGKnOzZXI1q0aKyxvCqt6561ahlAgk3H5kI2r3NYjyslwsbYwQTj0qyk7JgffJPXPSuxx1siJU7mksgMvXdu/SrI2lRJ3QlcVjpkthieWyCK0oZ2F2kZOI5cl8jP0qopdDmlBxROxQFHGCxGMHtVkXOxUckZz37iq0z28caorh2Q/O69MU9VFqg2sDkc7xkY9q6krGbV0S3Ny08m+VuozkcVHLIsaHyolfeMfhUFrIHV89PX1oG6R2OSAvCgHj3pOXRk8liCKP7j/AHgrcDsKneIPNI8igjGQo5xUcs8VrHskJ3kZVPUfWo4ZkmYFyWJGMKeKqOquykupGJYVMjxxr5aHczDqDVKWcxrtV87upFXr+48mCS3iCLGxG4/xMfQVmzyCWZVwAo6Cm2dMVcdCQZFThVIwf8aidVR2w24Z4NQXkpgmxkf7IHakgm83cSwAHY9TWfKt0a26k6Lxu6nPFQ3BbeBwF9aYjGMtlg2OgFQveF2xgkj+EVm1yszaeyJhDsbcchf51K7BlGOKhyzIADuqRThATwxqWrMm3cswxGRM4yBxgdqR4lhmZW5YL+FOs5vIUsrbSevvVa7aRy7MQSTnAqL+8YN3ZBczhieBgd6y55twY5I9qnnYhM5yR2Pes29cOrMTtxycUnO6LVktSvcylh1yQKqGVkU84zSNO3b7nc1DI2B83Arn15jCdSy0FkkBXG449TVOWZizKBn6U6SYR/Njio4SQxbHJGPwrVU+Z6nnTm+g2E7FJI6dzVeYs0394Gp5pFRJGJAYdBUMSMW3uhUds1hOyViqcPtMRT5R54IoifzWO3IB9aZc7XZQFy2cZqxAoiGO/wDWsNLHbpa5ajQIOgDVZt/vLUKg7Rjr/KrIwqnHPqcVutY3RjKLesRJZNpPPNZ1+f3TFmwg+971dnA2bskfSsa/d5U254qJcsFqS9YnJa5GtxGZNq7Wk2Kc4ZfcV8vfFtpLrW5j9mfKuVUkdx3P1r6h8SJ5FtI4lCSbfkwOQcdRXy18RdJuYZ5ZHknmJ+Zp3Y/L+FduDj73Pc8TMFJwXZHnshnSRPMCbCD8gbJQ+tRO5SMZyXDckd6sgo8YMcysWHI759aqtKpkIAZl28Mehr19tWfOOXNoRLKN75GXHJpQobcEQKrHcSf50/ynmZXMgKKuQg9fem5JYAL90/dJ4pKV9gViJyh+90C8EcfnUm7cINpCiPOC3PWkEPzEOqqWBOxTUc0bR+WQpUrzg9x3FWvMnfYttKVk+U7kAIB9aeHLJsPJAIHoKpyKhAljyAcHk9KsxO2FJ47BvWnZLYxcHfUAjqQMkY4NPKSHLAkBWxgciiNSrBmJZiMbfQUsUJSQFcYXJx0p82hSp+ZKP3ChN2VcljgcimSWzHbLKxZgoVFPBHrmnSyEx4IAPfFOMQZcrGok7ckk1i4+9dGi3IChHDAhs5PqKHXaiBflfnLAc067VxHIVdc8ZY9BQoYKu0ghhncOQKp3WpM32IF2rhSS5J4PXmpY/l3rnaVGM96dhgoTKqM5O1cZpTH3PDVpq9RK0tCrKPJAfDNlsfKP1pSAGwJAQ3WrBWT50QZVlIz6VHHBtA7Bf1+tQ1oVoQlNpQuzKKciOEYuQ6seAh+bFIxYnEiI6jOGGeDViNVzJIzYG0YXHQioV1oN7WJ7bKPgykAdVPLewNX45VXawbdnhsjn6VmwOrAtgEcE461o22TKDuRou645zVb6smKsjRkuFlijCBlVRhw3f0xVuRle3kVZSAiASZFUFISGOMFSH+6wPPHrVuEmKNXKlg4OT7ev4VnUtsxt6pj5YSLfcuMgdWOAfSoPEdltvY5HCeXJGAoXgBgOalNw11BFuYBSMHuTjuaj1R1vNLtoxGRJA5JZe4rgm3Tajc7VOMoNSMi5nM2wIoKgd+xqm6Eq4wS2OSKtT7iSzEqcc4qpIpYkA845fOK9OnZQPMkne6K0mJTGjZDRnOSOuKWRkd0DBgCdz7fSpWbaqI3zPjJI61C7JJMASQAwwy9wKet/I0im1qTrOFcbDuRgQPUUI8ixrvJOTkMetRMxDtgADnGDUm4yGMH5R0LZ7jpSak1oTZExE9tKhiAUFSGLDO2poJpVVGZvXawGMmq8bsku7BJ77qIJXmaZsZVcbBjmi3cakrbG3aXbP5+/G0YD7uK07Zkk88pNuLe/T14rnrW78o7CSQ2DnHOe1aMLRsXlMAaVyCD396VSMZdCoyU1csXRBXyiWZ8cE1RimQSJK25UBwYMcj6mr90GdI2baJBnIxyarTBS5Zxk9Ce+a5Eldxi9hW5RiLLvbywpYMWyDgYNSqAAAjBi2flc4GfrUOQpQFsI+e/SpXlZo0DRlcDHzjpWslzom13dktrMryMsUDecCQ5D5Ap32tfMKzAR7Se/NVxneZUHzZ5AqeWWSBHbagBHzMRnFYO8bcqC0rq5dt51mZSvDkZ+oHXFSXI8hlMb5kI3cj+Gs1bdbja+SquvDI+B+Aq/HIr2+w4SRcrvP933qZSfMpMucmlobej3zNeW4yqFvmOD7V3XhrWxC4imVQivwFPX615Tp99sxjI2/dLf0rptEu5dq3EYdpCeWYZwe9ediaSrTXMrI7aOLdNpI+v/AIJ+BLfxJOt3dMqxg7lwMgn0r7P+Gfwi0O2RZ3sYvNBzx396+MPg78Y9N8P6Hp1pLFHK2Q7yHhmPpivrz4SfH3RfEM8duyi2JBAZq5HKpTqctP4UdOIqKsud7nudvoFhDF5aW0YX0xThoVqhJRDHn+6aitvEem3AHl3sLZ/2hWglyjjKsrfQ17tOrDlVzzHFNlI6PtHySsD70i2V1H0mDY7EVphgaAwzWtqc0OzMzZcr1RW9CDUckZcHzLce/Ga2ODRjHvUfV6b1FqczPpNlcnLwAfVazZ/BmlykkKE3HoBXbNGG6gGontIn6oD+FS6ElsyHFdjziX4cW7E7HAz0rJu/hnKhZoyjk98/0r1ltOib+HH0NQyaUMnbIV9sZoUasVuL2cTxmfwFqNu24KSP7gHBqjN4b1C3Xm329gK9wbTpV6Pux0BqvNZT4w0QfnPFRzVV8SI9mraM8RNpe28mGidSBjI/lSRzSYJePY2f4+9eyy2CnIktRk99tUZtBsZPvw8+pHT1q/au2sbCcOlzyxNRZshdu0DHJq5FqTRnALgAZJJ4rtLnwXp8u4Rx7Qc5I4zWVc/D/tHKyg85zk/StI4iKW9jnnhYz0cSnbeJbmJwVkOO4FbNn46lRVd+UIrn5vCd/bOxXDkcDjmqL2l7bZ3RsqgkHjmtI1XLVHLLDKG10el2XjeGYAvlR6mtm18Q21yq7ZF5968Y+1mM/vQwxwARxU0GrLCOHKMGyAKu91doa9tB2jK57nFfRydCDU6yqe9eM2niea3OftAC9QM9a3LLx0yZD5IAz1oTfQ3WJnHSaPSw2e9L+FcfY+Nre4wWO1cZzWzba9bzj5ZBVc/c6I4iD3NcEUp6VVju1foQfoanWUGmppnQpRexJRTQwNLkVV0WLRRRTAKKKKACiiigAooooA/nCa7tYZCuSEHO5AeR6VLLdhYkMZPHKt6A9qWIq84HUkFnCrwo9TVZLgTNuO7ywSAGWt5STVupwRVo3LVnHElsA5Dl2zhjyBVe7eaK7dIm+vHUdsUiPcxvJLNAyImQUI4x2PtUkkrGOJzHjjKken1rNSSE43epH5Ul3E7OcNu2qe5PpTbW181wjMF6nPXp1qSe980KrEqV5z2zUOwhSAWRcEEqfvA+laqLm77FQ5WuUe6yDEcxBjzuQN3FRsp5ZsBWztxzSxPFM0UJEoYfKuOf1pjq0cxi/wCWqkE7ug//AF1UYvqO0Yu0dxbeJ1m2qVDEE/MM59qXfFFITgoDwFY8g+uadPJGCSyFBxtVD39ajmtQGTy8yYPzEt2rO2t5bCTtokPmihZQBKGB5OD37k0R2cAmQRupULukwcZx2FPWCFLRg+MnB3Z5FUfKKCTY5IYjr1x7U3JSV09huKvdrUsl4oZCTEGyThR6UNOFIjSLci5yWPb0FMul8mRxGCyfwOeh9aYkkLqjSqRJngelKSsky3TTViN1YuMMdo56/pUqtE4KkEEDpnA/Ci4YMmxcnccAjop96ktLOOUvvnKEKXKnGCB70J3WpKWlmUWCxPwm0lc7gc1K9rvi8zC4OPvehqKcOLnYjxOwUbScgH1qWVpSGCxsdqdF6YpSclYFTS66DEAEuBgKf4aibe6vHxweTjkinC2Mewsx8zuvpUu+MDb1fGQe1TFvc1cZJ3iIQspwyhVcEAehHc1BbzMUmyrIC2QpoFtcqgdSrYzl93I9sUZmbeWdIzjOG/j+lXKK3vcuTtZEaTb9wERPsD0pJBIZCzjGR1xinzyeQwCjDPnke3rUMu+FXk3grwSGPT6VBCk5dNQdG3AhyoHQZqOWBcqFGcnOM/rUluv2j5uSBg+gxUdw8PnTqC0ezoZBgfgaW4ScnsLdu00n71wWcY6c9MYpYLogACJWZRt25/WnzsbkopYgAY3Bec4pm1QFLEGcjkrwKXL3M+d7ELQgyb2xESScA8CpyzRRKE67uGHQ0yFGkO1wTIfu4P3cetEMbSjDZyPyFKbaNY07SUmAOPmOCT/CKtCb7QOjIOmB0qG3iiY4lAUFWBfvntU1pL5bQoAPKHfHJx3rhlaV2js5eV2EYIg2sT8rFcjvVRUJuHchuDgYPA+tW7qYLCUCLIS24K3f8ar7sKNxEbHOQP0FTGn7rbHKXNZXHRQi3AVGI55PUetWUjTn5FJY5L96q28hlkZG+dSp4zk5q/CpWIOCFUcBMdawqzdlFM6KcFzXRWV2jkZti7VYjHXIqiwd5ERdyE5wOgVe1a20qnmIy7u6Z5FQBH85zNIo9T6VVOT+09ip0patD7QSo7sXU7EwEPzBh3NPtSfMhLJhTnJAxx7CrOn7yqQ8QtyNzABsGrIHlzjcxmGNrZ4wa4cRWTdkj0cMn8I+z3yXMZYeYpBzu5+laEEyrbiJmEbDjJHeltoPlB82Hy1G4Mv+NE/zNuBX1ye57V405czsz6GhFRRnXBMLI7Eb2ONzHg1XmDJGrKgVGYgkdM1eSNIbxJbgCT5sMrf0qpNmRHRTtAJUAnjFdMbWNWkloVXOVJUZOCc471VlkBYDJBK5x3q7OwRF2n5ggAH86peTtnLk/KVJPqK3hY4JuUWkVjI0gGAMD0/rTXulCgjgn9PrS3EyxIu3coY4yB1FU5T5zsjH5CchRXWo3OWUlcdCxUkA9eTTjvkYmPeIwMEAY5ojk2CRccnGAv8AOkkuGVAWkwgPJPer66GTairskRvLi8pQuOSDmnQ75WQq3H1psCu90oLbAAQFHO4VJKrloxBtdscjHTmpe9iHZpS6FuACLLZDkccDmrKMZFZQcsRyveq22SGTaTuZeflXitK0tWmuBI0bq7ocbFyD71yT0V2ddFc0rI17GHyrKNQrQqi5O49TVgR/IJN3Udqhj3SGOORSilcY9cVZbp5QO0Ec8V5Mnrdnsxp9ELMWMUiA4kKng9BVCBkt2m+8Y1AIJGTmp5AqFiWZcHb81Z93K0UmFDO3cjpVU49Da9h87tFN5WFMgT5mz1zzVuJZoZElkGwsmOvGKzo9gjYkYJ4IY5J/GrZO1UlmO2MR4POflFb2vojGct7lDxJPC7RQsR+7O4onGT71kI8cMLs4L7QflB5Iqzdst6plhSVgZBt3DJIxVS/ieCbYhALJ8+7tXqxjZJPoeDN8stBYSlw8cbblG0twtbGgWZ1C6ZGhZo4iMlDjj1rJsVa2lEccqgquc45celd1psUVj4eKmWPzZBvDIpDD1BrGpPki3YqnbnVjA8ST+QkaIzyQ5KqXPINYknmPEAVAy23arZrQ8QKk7W2FX5WYs27kjt9KqW4DA5UF+oJ9amnaNNdzu3nYmeNQu0AligBHv61A6SG4CDO3jBPc1HM487iRm4wx6YNWC6I4Yys5Axhl4BqrJK/U1d+gSvLDMEZBHgkEqckmoOCHjYc7iee1TECSRWb7x545qKeEGUuGIYnJz3+lJNdTB+67sdcFri3UY3FV6jjA71VMUg2syhUxgFWzmrca7AwxkOpzk44qpA3kkRq7OF+ZAenoauFraGda02uUqxk2zbVwyHnkZ/GtFJ1WBFZ1VsZ5PHNUbi3V22l2wCdozjFPVjJbiI4JXJP0rZ6q5zwTjLQuR/JEVRlKg8A8mr1pj7Qm5lCk456VjpIgdGBL+i9MmtWC5V2CTIqN1XaPun61yzi7HbGSb8y0VI3o8h2hsKB2qRIFuEIkZsKCWK9TUO5d52uSx7gdaltZgJVTOws33s8EVyO9ro7b2RITJbpHLE8kQXPEbYZveuu06QajpKNHKNxULMp6lvWuXjuFinLbGMan94GwSPTFWdOuhbXi7Ecb1L/e6VjOPtFZnRSbjqzeZI2k8h5CiE/63bzkdqrzwrDPhXchcfMRg1p2MUWr6Y0iEmcMc4OVPvVX+zHy6vOBMBnaOOa5OVRdjsVVXGx28l5aiUGISxMWIC/NtqhrNlbSxRXRwk8SH5ZOMitKxmKZeXdFOPvhsYIqTU9NOpWyG3wCGLsTySPQV2wl7OO+5yyvKWpzVlfRz2mQCDkj5jzj0poc2G95SXt34KZzgdzTpbI2d0ZLiNVif5FZeqnsTVrYsqnGJDjaWI6ira19SZWT3HwXSQ7IPs0bxygp9ohfAK/Ss++0wW1037rzCwyGLHDe9XrOAgPGNoVT37D2ppWeaV7Qv+8VS6EjOU9BSScZXWw1G7I7O4ini2nasiLkqvcVWu7eK4ikeXcoOMEDDIB2z71FJbNHM8sRePf8qsf4MdjVyKaYy7JD878bsZDcelbbaxCzWj2KMMjFoRM+2QjMbrx9K6i21RjBbxOuydH8wSE8Me/vWIYIWhCyfLs+USBDkHrUdhdqsbfaMuyMAjgfMFro9rNR1RyVaKkux6Faay9xKisgSUZYLiuz0C/tLtdu9o5WHJYcfSvIvKkfZNGz5TlXJ5B7Zrf8P+LdkltFfKsRjz5jD+Js1zyVknHqVyOx6Lrvhp7iMPFEXkyd2zngd646K9ubC+KMzsCMhmXOeeld9p2rQIYQpkkiADlw+SoJ70eLNBE1vFf2S7oeuG/nWFaEaqSTFCo6ctjzq6lElxM6QmOLOCHPOfpUaWn2eVZEcckNj3FX7m3kuJGlI3KSMkdqzw4iYgHcQTxXjToSjLc9qEnJXO0tZbfxDZFmCrexqduDgk06zBt7pRI5jkxhZF5+b0rl7OUBkkCtH6nHSuntb6K7ijhlDMegZf5mtOWKd7mTjY7TTdVU2kVtdLjIOZD83mHNaFzpkN1bI0YDg8hkP865bRoAZVt5flz9x2OAtdNYrNp85V12pjABPFdsY395HJUVtmY9xYS2FyHKnK9jzmkg1gQyBZo+G6MR0Nd4EgvIjFKFdgck45U4rltW8LyQStNbfvgTwg9PXNW4TWzM4zjU92RbhvlZQwwQByWqzBIXkHzBSPmHNclDI8czLJwhOMn2rVtb5VMbR+YqsDlXO7863c1Uioy0aOWdBw96B1sF6IZg3XIOWLYrZstRDhSrY/GuMt7oXP3R2zjHQVbtbnyHBxhM5OD1NaQd7NGfO9pHciUu2CQaruTGQR2PSs231RWaPBxnirv2gTxkryR68fjXU9ik7u5ZiuCXAatKG6KA7vu+lc8t0EBLkDHXFaEFwZNrYBHBIJqYts746nS2NwXRegzjqa1FZIThiGB7g9a5eG5ErYIwvoK17OTzWG9gVUYANbwtsbu9jWLBeFOB60gPzdSVqvEGLEc4x606OV1cqeATVWu9DNd2WJpSvONoqH7SMZbkY6VNdKOFz29aoSExjnvUOMuaxULMcZwz54x6Go2kZySeBjpSIAe9P27f9YenbNUlo0daSTsVC7FyOVI6e9aVszmPLDlevv8ASqJG47ugq3azhThjlQO1a0Ypu5rN2SsWJk3yhurDgirkrKGi8lD5mOVqgT++DgdOcVOshZgzMU552jtXS209Dne2petJN6tlQO5FTQy/vCSfmXnANU5ZxDIrITJuHQDHNSQSAx7dhMuCd3Y1Ci0/eZzvXUsrPJM2HjMpJ+XjA981ahaOTYFYI4zwRkfSqkNwLd9kjMpccY7VLN5MdsCGy6/fxwT+FaXlf3TFjnQFnkkfDA4AQcVElxMvEQDZP14oVofsuRvV35weabJdME3AKG6DaMVvotwS5mOS6MNwfMiWXb1A7VJdlVXzYx5QI4J759qz1QnYZXzvOSFNRu8nmqGJKRvlVPSi+hoqd9UWJY1KjywflB69zVHDJMG7993arb3DtISX+U9V7fSq11GHRnONxOVCngU/hRUdNCreQvJKSSCo6EDrUEAKSA9FHX1q9LKQirgbVztP86oH5ULjIJ4x7UJpvc1cnb3h87ALwQWPWqKSbpNhUgg/eFWA27OTiogNrEsQRniuepG8rsWiRdT5yM8Ac8Uqv5rN/nFQrMCSqtTkbyojyM1fupXOeS7FiOTbGQe3H1qvcXJRPlG5icbT2qD7SwyDVe4n46/jWc7LWJmo2aIbm6C+5PpWVcuZ95LAbRnGetSzXaglc5INZVy2JCRzk8gGuTpcyk1FWHCUFg3Udxng1HcOCMnge9NeQKeOB6VA7GZ+fu0rNvU4pPUFBZA5GVPSkkZkOccjqPUVK8gWI9tv8qrr85JYnJ6GtLqLdjCMXzajVBmfJGBnpT5G5IPT1oB2Dk+31pu9SOeM+tcys3ZnWotasjCndyM571PEuzGabFGSxOeAeKtiMcMRkjtWvs7aIcHfcli+Xnhs9Pap2YKBnBPXHvSBR1A/EUjYBxnJqox5dGJyvsQTk/xcZ5CiqM6ARu5G0AdK0vs5I8xyTjjms/UgI0bdjaR61hU10FFe6cV4sQT2Lqx2b24YDJyK858R+H01ONIZfnwpDBBkn616PrGJE8txkN0Oe9Y9xYNHAw25yvXFbYepyJxZjXp88bdD5d8V+FF0CdngTEW4kpjDcVyr26SAkktjO32HpX1FrXhtJ4XgW3ilYFcM3OT1rwvxn4F/si8a7tkd1ZybgR52x4r2qclJas+WxOGVJXRxAt181zuIU/dVeuO+ahPzBMghhncvTjtVx0EgBXd5b87xwetQuqbmDbvqe/1q0uVnntDJCvyhcZQgBupqNUYvmR9xB5yealjjBDbBjHYUFVJVio+U5zjkn0qtepmubms9iGZFkeRdrLGBkn3oWQKV2Z3DqDxU6M0gLMeTyqjkCokdGn2nG/OWJHpTZVox3HwMryAYzgYz2BqzBKYy0mAQoIIPfNVUJhu18tQIWBZuOM05DlwxOc9aNCXfoPTDTtsU8YLFj29qlV2WXYq7kYHbzjn1qIBmIIwMZyPUVKhVpEEZLYOATRbqNLqNlOxyq/Mu3njPzelRySeWmVwB/dFShnPIQjAJ+bjp1pW5UcDnnHek3pYdluyHc+wq8TxjPyt1zU9uokd4txRAhYbhkkjtmhtrgn5vKGOM9Saktw7Nt2KqjJBzyaV9AtbYiRGVm3cE9hQYlaNi2SPrg1YAbzfLz+8BzuI4WlMQkIMskjSA7SxAov3FoV3tTDNGkhCJtyGDZDcfzqEqMgEFscjJxmtB4VMajaNi4Yj196YqbZDJt+X+EHmhWE5XdkQLhWRol3R9xnrV77OJpA0TGMk7js6/Sq6oikqflDdGH8qsRqY41zgAE/MOtO67ESTuaFo4hySMSnKqSucZq2srpiJWCKowNwyxHeqFnHI+ZQj8cqzDj61ZTIuFdwWOCSQamWrtYSmkrEhZIcbl+Udx0WomuDFPIgG2Pbljjn8KJ2JTaGKJnknvVeZHVQTvywIDsK45Um5XZqldblVWDF9u9wwKFXGMD1qC4jDQwwYAXocdTip7kqnlknMrDk46UtpDJOkpOPKVSUxyT7V2xWlg5ktCm5iKx7Mq4JLSbuq9xUTlkjJiQKSxGT6U6QBgV2jCg/J0/CoRJsjAZsIDnGc4PpVOyFcc4WOQx7SD97jvUG53mBeMoN3GfX1FWGYzGMYYlV4Hc0JIUfeASexPb1oir6od76C+c5fc0hODwv8AjTkfb8wY/d6L2qFlIUEgcn1608OVUJ29v60kR73QtRqpKBQWzz67frWhbvGoQszZB5Uc1jJxkhiADk4PerVrM7Dccrg4470PYSSUtToYJI3QKjktzyaq6kGURBeEAJ2/xN7j6VHFIq3UBRd275G3nhfergVWgRXdVkjLBW7nnjFcvKr80UVzK1zNZl3uFIYquNp659anmZlt4l8xWkLc5PrTZDtnBVg0gHzOvQ+tG9QzJt3LjIOOGFbRjzboUUpWbJT5YVAyb2Xn5D1qbesJx8wZjhlbnA7VWRxIxT5QOi4/iHoKnDhXB++2MbR3rOpOyV1sOKaZLE2+UKSuVHAJwPWojJjZiQeVvLPnnIPUVFDLhXDptds8OaSFNrKzR/KDjaDxj3oVSL3G9NS3DFJFdBFwVOTgj7idq2tJ1KZ9SiQBYolV12jo/uaxJtrPGwJIHcGp4AZnULlyxwQDggVhUlTqK7Mo/wAS9rHpWjeLpLCdDBFsSNicMeMY6AV7X4E8f3Ns1rMZNpLBmC/KAO1fNdjNJc7G4jVTt+ZsYA713PhDWJoCyPnIxyWzn2rx5zjSd7H0uCpQqvkk9z65tfiveWwyLpVxyuHyTXY6b8e9VgVNt0+ABnLY/Kvk9ruYyq6yEMoOCtX7XWLiOZX8xmwMEZraOPpONpo9KeSP7DPtDS/2lr4MxF48pBxtcV1WnftPB4wZVjcg4IA5r4Ki164hyfPYHfuwDjrWo3jS5SYmIj1IK45+tWsRQm+xxTyavDbU/Q3Sv2hNLuyvnRbd3Qo1dJbfGLQZiweYxEcjOOa/N2x8eyh1RCYZF+Zy5wD9DWxF8RnchY7ohhxyc4P1rphOjN+5I8yeX4mm7OJ+lFn450a+TMd/F9GPNaUetWUpGy6hY+m8V+cVh8VJrUIROpcj5mDHNbdn8ZrlJ4x58gYHICvkfjWi5pfBI55UqkF70T9DVmVuQQR7GnbxXxLpn7QWq26HfJL8vHynvXS6P+0zepOgkuQ69NmdzZ96pOotzC7vsfW+5TScGvn3Tv2lEYjz4lIxjGMGul0j9oDSr5VMke3khsN0putNbxBNM9ewD6Uw26MOVB+orhbT4w+H7kjNz5ee7Vv2vjTSLtQ0d9Fg9yetV7VJXkrBo9DWaxhb/lmOaiOlwk5AwadDqVvOAY543B/usDVgSqfpUqdGW4cpQfSVIbDYJ6ZFVpdDEhJKIxPWtoODS5XtTUKb1TC3c5afwzGxw0KkdelZlz4PtCctbYyc/drvMAikwKHT7MjkV7nmD+B7U+oBPAFVH8GhfuSlAD3OeK9Wa3RuqA/hVd9Kt3/g2+4oUKkVZMh04t3seTyeGLmONtkpD7sH0NMfTNSt3JDvuHAINepS+H4nXAYjnPNU5/DTsdyy5YcAU06qWpnKjCW8Tg4tT1mxk27cqOpPNaVr44vbYr9oiLL0yBW9L4fukIO0OO/NZ82iTpuLQt06YyKnnm90Z+wUdnYuWnjy3biYGOtq08SWVyMrMMe9cc2lrvG+DHviqraWiSbjlSQRgGqU/KxSU47SuelxX0Un3XU/Q1MJwa8vEV1CD5NyQwOcKeatxavqNsuTMXwOhq1O60YKrUW8T0beB2pwYVwMfjG5gUGaHd64q9D48tlx5ymMmqU3sV9YiviVjsMgUpOKwbfxVYz/AHZgPrV+PU4JR8sik/Wr57bmirU5dS/gUVX+1L6iiq50ac8e5/OnDeGSMqg2A54+lRyTRIFCbJdoyzIc4/CkL26kQyZ+Zi2FPJNCR29lOCiLGroV45J+tdLVtzk92DswSR2ifZuxIPmZznI7Uy0IiuUYn5BkY6gVIZH2MAAE7HPFUpWaJv3rhFH93nNKVtyVOLbstSzdWzNEisyq4OQMcsKYkkaNsdN6dCuegpsfmfOSGYfeDH0oSVFAdGTIXdk8/mK01WqEk7WIo50MjhQQucCT0HYCnTONjTSYJU4HP61LLEHSNwV2nGcLt59hTI44YgfLYurfNtfnJqnOySYnCe8WQ3DGe8EltEFAXGeu4Us88kMWNjBG44FPiV2Uyg+THyoYDofQiq3nSOpzuJz0bkiotzaxNYye7JxB5bAkkEYzmhJIpJpAFZmA4CfWmq/DsWyD2PamNGF3lQUlYgZPGB61DfNshTi5O9yW7lWOICNhwcGPPT3qGNiMB0wVB4FWIkVY5XZfkAKq2MkntVd5yZFLoAOhYH+lF29CXC9tSSPaI2UYBLZqFIBI4jZ9uWClh1x7Ut1NkALgAHIIHX3NJbAI24SKZ15Iz0HrVxatqjSTtoxLqAQz4iy+35ckY/GmlJbY7zKVLDBx0NIzCCQIrM/mZPzHJHrQcoyh+U9PSstU9wcoy6CTXDxvuZ8BsDGOPrmmmNjHuBBJP3SePrRvjjiJUA7OWBpEy+SUbbjPShScVZHQmuWyI8SFiWARAduFOcn1oun2qJDwEG3AHqac0rwvglduDt9OPWoyzMuXUqPfualXuZuVtWhyxAgN5gPsetKy+WQTiUk/dYcCo03HGBkHjiho2QHcSUBxyeQabbWgoyTepIs8mWCP5RBzgD8hiorxhcNGZWZnXseh+op+ONwYDv15IpxgO9S4UgrvHrg0k7FpO7sRySpwQdiDqCKiBjLl/MDY6BeTVpkjBwFBGOhqsYG+0bygVAMgLxzVSmnqxOmktECyCST5QwI/DNJgMPMVyYckEevrSeYY88ZPd+gz7U+OcAgYyo42noazZrHVJtDpXXagQ4CtkKvcCrEcxCODEF+XIbHOPQVRUlZFIBIHUL2q35riKIAlyev41y8qh70i73IZJInO5csQPvGq23KB2jYKpyzMMj61buA0cqokZ4yMAdT3qK2QurHbKSM5Rzw34VrNpK6BK7H2qovlyr2yQqj9TV8J+7ZSduRnB6UWd4LGBk8hA7x+WuV4Gaa8xtbduGYY57k15ElJzuevQSjHXQRFji3BAQP9rk1NFsYBicKASRtySfes5Xkii5YzDruxg/StC3dTLuDfLtJJzWmsZWmNTc3ZF1UXzB5iHZKc/LwSO2KjZVlmCRkqrg439R9ar2F0sjPEzq5UcDndmtHTbR/NV3UCIdA3U15ddKDbuepQhzNJFpbNrSzVVyC6nKY7+tV7yWORgxk4xtCgfdwK05mCQyNtYqB1HIrFkZo2I29OPmGa4KbctWe3y8qI7iKQlQg3IVyS571GN4dQoO30boKWTcCu3L/3gPSkmkMcZ4w+PlDDgetda7GUp3VyCSRS75HzgHGB1xVSWQjOf3RZcD61PM8SswaRUZh3/pWcJBIuT83BAye9dMInFWm5MPMMgzny2QcnruNRrA8jIqjcc5PPPvUickIASfalSBoGVgSqfXJ963TscloxI7qRBxApPYdj7801Yo50dXD7cAsp9vemk5f5CTk9KXy5HJcKcDIPPIq07HPJpv3tiZ7pUYl28pOqkcn2GauQeYJlRAEXktkVnw6fJODG5METHq/Qn1rdsIIbcNJJKsjFcFlyQT61lUsloaK8kl0EtYRbsyyDeSOrPjitnT3aJYyTyowPYfWoNIU755GKsH+Tay5wPWrzBk43Fc9U/wAK8qrO75T1KNJp3RaDxyKNqu2w/ezwKS4kWSXeoI45z3qFJX8oxJiMZzuI5NRyE53F844we9cnLqetFuyaAxArJKWJJzkk8ZrJlmdLU4fa5PII61pTL5exiAf5VDebpZVjQqV6sP7wrppt3sU7t6lZwEUD720fM46NT9W1NI9PEXm+W7DBCr1HpUMSSSSBShUYI+duARS3dyPNjYbflXlCOCa6lFOauedX5mmQ2l0tmB5oYIFLDHGKo20sl40k5wRJkxiQZOB61Fc3Ky6ikTu8cbHIVTn61bv47e0nijt7l9m3cxByc16vLFL1PCnK8ixoFjFqWo26S5ZIssxA4x6ZroNc1OGS7htIyqLGnzbD+mKPD0M+jaK084V0Rd+7oTnpXN2zia3uLiSZYXeRgS/X2INZTpc2i2RUbxl7rEuJ1u53ztRBwMDkfWmW7B5GdOUXgfWqDzSiNY/NYqwyQf4iD61oWcPkadGzDa0rkhVPOKwnGMI2R3025StcqSQs9yd3zBhkY4ANSXLtNsaN0XGeCOtOuJBFIFDZ3ccnOKjZBGqFtx2gheOBSWtjolFt2uJvAxlse445pBiM5BbB/iJ6GmtKHiClOnIOe9OdFKhj2XHXvVxhzGUk2WTiV0keXcpHlnv+dRNbI8h8t1ZVyu0cYqO3l8gAdV6mlOI2ZlHHckVDTi7CbTWpE5JkkRdrlVyWDfyqN0SKJLgggE7WwM4qa4SWQu8TIGK9MY5p0YMKICNrEZfHQmtU0kZPni9BghJJdJAAVOwEfrSwB3iY/edG5XPBFSFcIq7t4UcDvTY1PlqzfKx+8B2qL3RcE9zZtrmOeFFChfVhUyyLGWR0jZSThsfMKyolMJ5JwBk+lXAu6NdxdSccL6VxSjZnoU+Vr3jWhaNJES4iVjKMLkdfemXKNaSxbd3IPKcEDPShQ2oWpjIH7hwPMJw4FWYJtyeSQTKFwgYdV9a55Jwsza6TujS0DV5YAyu7bUACsgA3DPOa1Li+hv3DlVM/3fNB6CsG0RbTaB95VIDDp+NOErLEASsRXklVzk1z3V27HQpRkb9xaJHNFJ5i3UfIYJ/WpY9jRYJ2HttOMVS0m6M5t45HUFicnGM1ZvtthdJGcyJMWVSP4QOuaiEXPVdBqWpTvrbe7EqMOcYY5/GqMMcQhYqdzD5Qf/rVux3W9bhEXLRBQpdQQSaxGR7bzoZMCVDuyqfK2ea76U5crdiJwUhHRQBKpOU5xnAarl2kCW9rLBIzTOMsR0QfWqMdxHKVUciQ7cjnn6UIUttkQXbgldp6fWplJSsZbq6ZIUi1AeXKpw3Rl4yarw2xyyMRC0Z/dTb89OxqZGEjSBSUx1I4K+4pl7p7Npv2yKIbCTvkDckj1HvQpNSSlojSVR8tipPd297dxhxtvEJyrHjA71CYpVIlGDG2RmMYx7Gq175eqW8EkA23KZDE/LwferFnPDc28cLvC9wrA/I5Ue5967ZRcopo5+e7tI0NJ1Q6fuMdul0W5aKRjzz1FaMdgtzNMls6yRly5VWyy55IwetczcG8s90kCK/JGO5X2q9p9/HII5YbfyZioIJOc1hKUoryOhHYaXrUum3CiMl8IIm8xsDHvXX6F4wdIDA8iyxhy3lluQvfFcDBdC7uI4rmNILlMglOFb0zU5RYJCsgKtzhlHB+hrm95ataFfEtj0XUpImUvCEMRcSD5cZFUr7SYtUtVeGMGbGFKcA+pribbWbqzmi3YkhUFVy3zYJrrPDPiuzWK680PE4YAHOcD6e9Y+0crqxUVKCuijBHcRxnzRuRW2gdqfEnkTrGs8sUXXAGcnPQmujtp7OaYQrMpExOAy4IqrqmmrC7hSJEU8N3zXO4NXdjohU5ty5pVwyqsbuSBlRvOSa6SDVHiG123IVwAxz+NcTGCjoZmUMDlXJx+VdDBcLdMkUrKrHJDHitKU7KzM5wSO00i9bfvt4/MQL8+T0Nb8FylzCWHynuK4TT5LjSZQ5ddrkAENkfjWra6k4mbKv5mdxCH5SK9CNRSikcNSF9jXv9BttTAKokUgJ+cCuK1Gxm0u5Ifcq5yOvIr0ixuo5124Cu3PB60t7pv2qNwdpznhhn606lNP3kZwquGjPN7DV9pLCZkbGCV5zWrZXPnEq3O8557motf8Kf2W0TQAKjcEAdPwrEt7y405jGVP8Ae3E4I+lSpOEkuhrKnGrG8TsxevCqqSUK9R2Na1jfGRd/CK3bNcda67DcjdPzLjpnArTtrsRzRoH3iYHAByFIrrpzUtzjV6WjR0nmo0uAcEnp71dtZ88ltoBxWBHeRSgNuJK5wpFXjdp8u1sjuB2roVNJXizojVR1EM/ICn8a0rW6MbjuR2rmLWchMr0PrWpa3A9cn2qU+h3Rlfc6q0vNjHnIIzg9jVvz+A3r3rAs5yG5GcdK0Ed9wO4qO47GtHNpWQ+ppMrAg+vNV7l1PrnvTosHJDE561DcjaCcjHp61afKrjiru4xWKHOMegpTNjBcgHv6U1bpdmAMuehPQVEJSCRIoGDkHrxWafY6Iq+pOP3hfsDwKbEnlbkzwDmm/aVHGOfWp1TPI5zW1KSSZvbS5PBdG3cEpvQjn1qdpPMcFRjP8qhji3RFeh/rSovkEDvXRd6W0MJWbJtpeQDdtIPXNWWnZeM4xx1qq0gjXcBz/KqL3Lu7Ek9emaqUG9WyIx5tDQkufNYKVIKjO/19qekzbjjkHuazVk9/fNWra6RkIw3pntUyvb3Ryp22HT6g0UmA4GOOOadZypJDJIkgOGwQxxk1lX9vLMP3BwzHB78d6fZWixyBAHbZ1Y04SlLSRKikrmwMMw3NgD19KjlPllmViwPqaqSzeU2Gy2f4RUvmJLgySYVRwn9a3auga5VdAs8j7QSDjqQOtObng8jrimRTeWWEQyO7egqnc3jGTA+THcVO2jFqyaSfy5TGxy33hjkAUibZCCWAPpVXKKzSE8nkn1pWuYpnOwj5epNNJLcppsmnTCHJG7PA9qpXLbBx2pVl3Ek8r71C93vlAaMMmfWobTdjGzRLav1JOT1+lTXE3mLtxioIFZhI+AoB4UdxQTuY4OMdamV7GTaFvZhbAYOSDyT0xWfc3IDMFbep5yeoqpqdy26LyzxyW9DVSWYrDnd83pWUneOpLStcZcyiI8E9O/OaqtKxG45+tNEglYq/Uc/hUTtvbbG4JB6elcurd0ebOotkPDiUnHK9mHQ045UAA4A75p4Kqg+UA4xgfzpBBuPzZI9K6ZQUUrMxi3LcjdDcJgkoOmR3FSpGscYGc4pzAbBiqc8pxxXPKavys2jpqxrOSWyPmBIHPFOVMttc80yJd4Izg1bgj2kDqe+e9Tys15x8UOPX6VZYY2gA8nB9qRFwRjBPWniIzEhSQe5razUSE+hKgIwuMjpU8Fltcs53e1S20JLegHepLuTy4wp+Ujv60WsrjUWyrOTHzkAjt2rAvVwxY85yTWrcyllzzxWNfs2M5O3OB9a46jSKSUTmdTtmklVEK5DZOKW4g+0RqxyGXpirEkTG43bgDT3ibKgEN9K5ZTk020JK+hzt3pOWMiqGzywHGDXPajovnqULLudWHKggjpg16AbVWLDeRjvj9Kyr3TSBKyJ869/b1xXTh8Q766HJWoqpHU+WvH3gN9FkSaKIiFWwUU5Iz3NcHeL5kxYI+3OBhc/jX1tqugxTwSiSLzJWjK5I5IPtXgPjzwHN4dYXNu5awUFiznkEn09K+ipVedanzmKwjp+9A4EgY2gYccls4yKRdyEFIy2c574qzLCSwGDIc5OPSoLrMBXYCzMCQFP8636WPLV2MtkI3EKNvPB6j3FQpDtBbzOemwdCfUmrD5QBolAfHINNKiNsj524OB0HsaiVkrslq5AspfrlGB5GP5Ux5WRdyrvOckE1Y3TS7m+byy3C+lQksHbaRt75/pRfmSYveSJLa4EhwhPC87j3qWJQCcMGwevoarRHZE2AdvQ+tSrM5gV32Ki8ADr+NaXsOOi0LQzsAyRszj3z1qRY2aNiGRZByN/eoGPmJlZdoA4460/g4P8AEOnFS2G+5KFwgUtuOOQBgUsYcSLFvKpjftHekSTbMnyhsnGKsIu2NQAwwT1OaFuUnbQVSsXAzzxjuamzFhvMZkwCcIN1NQPuUAAlfvE1bshIInfcsaAHcW5x+FPqTZblWKIOGBLFByD0J9KQIpYoOSvXNTeXFErN5rMHPyZ4J+opRGweTlcHk5PWs1K7CyW6KjQHzPkBG0bvQGkSSLAZ3ZNpyEAyD7k1ZEbzHzmztX93wc8e9R5ii2QAYABGCM8H1NVzK9kLRbsmtJEjZy28jGR82R+ArQkmQuo35UjdgLyT2FZ8YgiDGQNhRnnpVry1FuHD+XGxDAAcc1Mr8xLii4YPk8lo2VTyCemarzRyG2gjwS5YkZOMCpFfc7PnYuM7TzUcjmQOFY+Ywzz2HtUyUmxrszMlctI6DqoOTjpUdpdG1G6Od1lBI3FeAKnnIG9jE8ZxleMlj9Krb2uCuECoTluetaxatdE7NsS4jd4kmUq0e/DE8MTVFgkj52bY85Vc9/WrbSsWMasACckdAKikgZLnaxBwvbuK0ja9mPez2Ggg5Pdhgk1F/rgfLG0J8pX1p3lswLH7o44qIRbnZmYqxGMk9qIpoyW7TBGKMqsxA6hT608tmQMDgjrnvUbqj7HLOyL3WpQFfcmTtz170733Li7KzHBMhWBG3OCD61OkLvsVWDYzwKpvtTazAMoO3cc9fpVhEVTuQlWP904rJ36bEt3kaNuEJVFcMhJzgdDV6AyeeqsQQq7VDVlLIokI3r83DKD1NXYcEDI2/wC72rOLbbT0E/d3LksW0nYFddo3Y7H3qqZZPta7ZUUKm3yyM8e1WFVFOGfDH7wLYBHY1XuU2ztgYK/xE9fxqoS11NnNxV0IoYtEAu0JnkDH1qS3UuZGA4UHgdc1FG6IjOThF5YZqWG4iSEgZbILAY9vWiUEEKkpiQqHcorZIweeSDTRI4LBSRk4G/kn1zTI1kJcgGMyBfnU4/CrBQRqDKSm0cSD5jWNk9EVe5PbSmV4VaNExkNjv+FXLVkjukAJj6nJ45qhaxiOcBELEKW3SZBcntUsamJIyeQc9ORn0rKUYVHZMWlzbtJCtyAzCZiPlC8DPbmum0+cxui7v3h5OBn5vauOtxuwNzNjnavAH1Nb9hOJoVYkZTgqDg152KoKTSS1O3C1FGe56/ot6t9ZLMrNlTtKt1rQHlxHJbqd2cVxHhC+EJCN8xYbcE8iuveQhdpIJr5mvTdKdmfpmFqqdNNst+VGSpUbmOTip9iYUK4Yn9KzEleNgSSR2qfzd6fLx7CuaNRt2OqSdy3CFmA3DcvYGiS1Q8xBVz+VQLOoUANtIHani5UIF24wOua29pbqQnZ6osJamINswu7jpnIpQtwm1I5DEB3piXe5QMgAdKmhull5YjHTg1vCtVhqmYSo0qmriJb315FIRDNMOrMN5496nh8R3EBkwCGKnMncn1qJJ4XEjIil3GC4POPSjaOAy844ArVY+vGVrnNPLcPNbGrF46aWWOMNPtAywOcVtaV47WzztuZgmSeDnBPtXIzwIsY25JHcGoPsmHyrBQeo9a76eYSWjPNnk9F7I9Ks/iQ+8rFdOSvQkd66Kw+KM0DKGvkRuxJxn1rxCaMrxk4NKE2jcTk+rHOK7I5jGWjOCpk0Hs7H0lp3xkvrJh/pjnHZGJ/Guy0j9obVI9oW5dlXuxx+dfH1vqV1aSMYpDnHQnir0GvXIUK7lSxyWDdKr65Rm7SRwyyipD4Gfbml/tMzpcFJnVhjPzYNdTZftIW0ybmjjPrg18CR+MLiIn7voGP+FaNp42ntJMtHuA4BBxWynQlG6djllluIjokfoVp3x70a7UFwVBOCQ3Suis/inoV0M/atvODmvzl0/wCILRtujmdJGbBjkOMe+a2U+IbqS4vZAeeF53VcFGXvRmc0sNWjo4n6QWviXTr1QYbuJgenzYq8l3G/R1b6Gvz40f4oXcUC/wCkzBgQcMeDXU6d8btUt5VCswQHOWk5/CtbVE/dkZOlNK7ifcQcU7dXynpX7SF5AUjmnYOTwGG6us0v9pISOFuUi4XLY4P5VSnVW6Mrd1Y+gaTaPSvKrH486PciPePLLf7Vbtn8WtDu/wDlvsOcc80e2aV5RFodq9uj8FQR71Xk0q1kbLQqTWXbeNNJuFyt7GPZuDWjba3Z3YzFcxSD2amq8HvoLlTIJ/DdnMpGzYT3WqcnhCHGI5XH15reWdWGQQfpThIPrVqpTezJdNM5OXwhKWJEwb6iqE/hC5LOzIj5PGK7zINGQadovVMz9ijzKfwhNGpKo6nvg1Tk0S8t5FdXljHQgV6ztX2prQo45AP1FaGLwsWeUBtaiG0SlgO+aK9RbTrZjkwqT9KKLvsT9VXc/nLuZIJYGTYI2BARk9zzk0rQszAAbzjOM84pzxrKpRHMZRfNKkdSKiltzIY5d37xFzuJwcGu+cV8xRktl1LACGFNxE6D5hjgimTqttNCzMpMicqvXH1pEhaVGmZhuZfkjHABqBbWUKjyrtPOATyKyeoozSlZFuaXzYhJGwMm07d3T6GsxIcCNy0AyNrbW7VdXYNrN93kHHSqotWhkIPDA5AA6ilG6ZvKfYnZnc5D7kAxtbjbio432ZLMc+mRxUzq20jnLeo7VXES3Ep3KGEY+bBwarmXUXsrrcdHKywqB8wQnPy9j6mlacSzxAAq5OOen401WhWGWNJcsBuce2eKiQGSUgdMZzRGzZi4cslzFmaJLZ0WaNTkYKtxg1C7JBCRI4Z8EgZ7dgKB/pBZXyxHXdzUbQxEsx2r5Sk564Aptcr0NW5NWjsSG9Xyz8i7jHt5aoFBypYrtxyB1pwljmZWhUggfedMZHfFRu5iJwMr/CTRHlKUrK73JpkXdmMMB/tGovNAyo4ZuCR1p/kqzHzZni5zkcj6YpguUa48uIA7AAXcY5o5mtiXKC1fUaMQSfLGWkZvlGeh71LLFIRudtremc0wlnEhC8FscnkVFLIH2LtZkGPmA4J9M0nd6mLmknEV50XcApkdxyw9u1NS4mFr56AhTwamUBSDHiMYwQKrxXCyoEiB5bhT0NFjRVPdstxPNuA20rGxIOCFzg06R5ERSzBs87tvBNIJRv2j5cDk570xkL7JZHK5GNq8gc9cULR6lqVoak0M5yBlY2yeg7VFPd/um83L7T0HQmo5ZkEmI3zgdSMVGGMidNwPUVDS3Ji+dppEyzlSu3au3pkZpJLppDuc72HGDwapNITN5YUgd2PSpvOAcPsw4QquT1NPlvuWnNO9izHLGJWbAVsYwTimPcQuSCwII4xyDVdm/wCWjrtZh0JzTkCQFgxBVuF/2fpUtdzWFT3rIuyG3mRd3ybRkrjABFPighkWR0mBQtyC2MGqTgYJc5APU0xdpjKnGBziuOq30Z0xdtzQhWC3kYSGNG3dQ2T7GpnghhUv9qEihdxJXaQO596yY2jDMwVgQvRhzTLmdVU/fUshQOBkYPUGsnDmS5mXzRV0kXZtQt5JY1tzJhwfmbvn+VQ+Y/yAna3Ocdqrm5kZEQxplQACOOnrT4UL4ZgCxPJzgCqqLkitdBUtZamhHJEwTDAsOdjH5qW74aIDEUnXrnNMj2JGY8Bpc917eoNRtkSrvbcC2OB0riUudnqSiuWwqOh28knO4+/rUsTqmVTKr+RpVk+zPlVxnI69qJZVADGXcWGcelFfmg11JoPXlSJbOMyXEZEgiweWxljzXWJbCIjZKJoewfg7jXNWJHnR+UoJzw7Hit+QEHG7Pr6Zrw8TKUme/g42dyveSyNC0UsmGz91T8vWs95wzvI4YuR0UVdvLdpOAdrZyM81nvJiRmClMfKQTkk0qaTWh6c6llYj8x9mUjYZ7sen1pkkUnlgMBjkbye9W4DLJDJCNh3HcM8HP1qhdzxldg6LySORu+tdMdXZHI20rlaVPMfPUooBB5/GoxZIYndpQiqc7QOahe6BlKfcIGdy9zURGH3CZWLDGAeffiuxRfc4Zvm0LRnhjUspOT3HUVTuNVVjt2ZCjGT/ABGmyfM+3d1B4PfiqccKMqOdwbnkdq2hCO7OGrN35UXG1CQQAKsSqOeE+bP1pr3vmLuO3GzJx61Wit2j53kA5ODVmCMjaygLuHzA9x71o1FE7rQsQKpSFy3JGdrGtG3Es80KrMnlsdrBBz16Gq0QieLZBEXmUcuRnHoBW5pNkUzKYw8khBGT3HpXFVmoq56OHi52TNSNBbqUIBAGOetTpEbmQScFugAPWqsNvKJHnYSmQc7D936VagiIDsgVXKk/SvGl5M9lJRVkF9CsMMTEDzA210BzgetVVcbwzsFt1JAYjrSTea0YdVLlx1AzzUT3HCqzZx1Bq1HQ3g7IQXImlRlz5RJGFqkgL73Ksqr93cetWJJNoBTKn2HH1qrGibFQuS3oDXRFKxnKTT1J7OdbiYln2iIE9eSfSs66mMkzMSOvJ7CtLTrHInPC4Uuox1PfmsnzFuYVEqbFAZmUnqM+tdFNLmujzcRUcY2LNlDH5clxK6lVyC5XIQnpV/wlpcN/cKbjH2dH/eORyw9BVCHVRd6emmJCqiRvmKjnHaux0DQptK043E6wyW8f7wb2wfc5Few5U7JHz8U5SvfQpeNtUj+xQafYoEWckMAMnYDwK5m7gfSbceWvmNMMANyFIqd9R/tDXbu8ZXhUn90GGQq/Ws7Vbp7l1VpPujp0wa43eM7J6HVCaUXJFGQtO5LDCqMcDvWw7NFBbxIuWRMhl681RsxsJlkcKq84HQ/Wo/tBM0kvmE88Y4FTO0noddFa3ZNLw3LKVY9SOQaYYvMcjcSP4sHpQ75jjVD8oHOepNKu7I24x39az2Op7jXDRozLnCqSN3tSHzJLZHUbgBubHpSxhVyokABUht3pQqNHhEPyN8uB0rRM05rbiRkuVyp2sMgj+tSTO6KoCkBu4qMKqTuquT5eBUw2yNBGWOVBJBqZWuYSVyJXxbSyBsbf1p0czMFTBTJ+6ahaQW4wyo4z1HIphlkSZXDjYwA6ZxT5bmLly2SLrsXkUEBCM96mSFJtuCD6nNQeZEqRvhs5wc+tC7huYNgHt2rO3yOiLvoiR1Ns+xiWQHO4cqTV9ZyV+eZZG747Cq8lwVWFNwKAfKMcH1qWG8gef96gjV1CsQOPwrKSuiqdS10yzZuwlY78B/lLNzgdqul/KkBJZioADZqrFLG0wSNlCFRlm6cVaQpePvjSTaR9481xzve7OmlURrTSRTKhhDKq8HjkeprRvLe3EFvcRt8sg5/2sVj6ZcG3nUtEZCpyFYfeHpitG9v7aCTdArpBINwBHCE9RXLNaWRunzO5EXMXMTlXDblI7e1aekXjagzJdGPJYjgckmsty8sW5QGduEKdB9acFaaZVhYoy4O5O7elJS5bLodaXMr2Ld3AbC6lj37IVO1CD1Y/4Vcnnh1TSgXXybu0BjDDH72ktrCDVomS4uHtpA2RJjcAe+aj+zfZbzGPOKjb02hh/erppVeljLnj8JiXWnvI0c9vKkQBxIGHcdwKvLHHfQEHmQuSGB7Y6Vau7Ly2EqSLl1wUB5K9xWeubJ1eJC0RJIycYPpit4LnWq0M79UCQ7GViSZADncOwqbSblopDaKPLhlBw5OcZ9aZdKzeXOg3Kww3pUMgFi0cjeaEzncg3Y+tNpNWZzybU+ZDPEGmNpk6SAjgjzBj7y+1ZOo20E8qXtjC+xhl4wnfpx6V2kS2+v2wW5ZOm5Wl4OexFYcifZ2iSIKrSErlDhHI68U4NwerNLKS16lGxeO8hKFXDJwT3FZxtJY3Rgu3KEkjsAa24o1tWju7MMkjMS8RPB7cipoLVrlCREQ2T5m1s7c+1UprWXQcHNe62UbHVFuoX80bgMEPnkfWt2yvTBGwY+daMc5Jzt981zcumN5jzRJtUDkY4bHrTbK7cRLNFDvjiyJIC+AfoKJu60OmDtudoyQXTrtypxu56gH2qneQuqFiAjKTllP3j2qO3mgnuEljcxTuFBUHI2gdK0YLyOQmKRcswPGMmuKEGjeMramx4a8SCMw29wEMzBVDk8g9674aU17Z77SaGVT94xtnFeTy6UryLeW+9W6Hn5PTpV/Q9du9BvT5Uwj3feRjlSPStItSUjJpuV4naTWbyxyW8ifOnCEjoexqKObUIbgWssSu0eGMm8cL9afpnim2vsfaZEt5R1GeCK2JtAXULJXtsyRuSfOiOc/WsvZ86fKW52fvCedJPHwcgcEDnJq5ZymPbLFlmjJGxzwT71zFvY6jYW011A6lI2KmI8En1xWimq3iBZGjG4qCwBxTjBxlYhtLRHYaVrkqwNGUMY5IyfmH0NdZpGom6QROwMnQMD96vN01dSkbvbZbHzbT3rbtL2IxIYpghU5JPBz6V0Xtu7o5akLrY7qazgnUBwNwPOec1z2teE/tjSMihUPIOc8+mKfYeIo1fy55N7YyNv8ASugEuUDoQyMMj6e9dcacZrVHPzSpNWPHtRsJ9L3CVDtX0HJplrrn2cwlw4Xdnb3/AAr1HUtHg1CE+bIybW3DauQfbNcDrPhmazkkaGH5PvDZzk1506NSl8D0OmFSFXSW5dt9QW6jUpLg5JCjv7GtSz1AvG0bnDgfKQOlefpNJZyMrKVY8HPatiw8TRSKIGcK54XZ/F6nNdVDE68hE6LTvE7+1v2VUT7xAxkn9a3bCfEO4H5QcZz3rgLK+810RJM8ZI9vrWvZ6r5iARlgOwJ44rqctbhGbTsz0G0nypboT1Ga0oLtkyD908AVy9hf/uUJzlua145sdx1/Kt7ac3Q6VI2luyuB1B647VLv3oC34ZrMSTHJ6VKtwY5AQRxxg81rG3LzNG2m6JJkaI7hkjuM02S6fcABuA4wR0qfzAQpxliOaYrCQkY5B60klbUtTQsTArnHzVdhzFyTj2rPEiJKDuAXuam+1AnJbrzVJRitDWUr2saavuBI+Uj9aUSMV+fg561VgvVOBj5wfzFEk+1iMjd/WtI6tXMrMsyOPLOCMmspnL5bupx9auC4+Qr0bHeqqRbM4JwfUV0cylohrTqWoovtI3OVTHUHjP0ohl8s7D0pm3ocn6dqa5IAx2Oa5nGXMLnfUuCVo5A4ACntSxT4lK4CsevNU5bxWj8tmwcZ47moIyGHoe+TWt1C1yHeTLUzh5SN4JB6VPuje3Q5HQluaz9vlqXPPB6dR71HHvcdRgZpykrqxb2saAuFiRgrgAjnJrOeVmbIxTs4b51yCeppH6kKcnPJ7Yob5gTSY5T+7KuPn5OR3quSExt4z1FPm3I2Dke9V5o3OOcc5q11QNtalhpgI8D6VEqMDkjLdu1RKochX6A5PtViYmMrjOzsSKhSUuhlKVkWSy7MZ2sB0FQRXG1dp64IPvVCa5MbHPIHeq8l4cnntms5Td9Dik7IW/ZfMC7gARwKyHkALAZ+hPSotRv/AD7jy4zwBgcc1VdnkYDOG6cVE+Z6I5J1vdsiQSHBXnntS28exiF796nt7FhGjyDr61aMYRQOPWo5VHXqYwESDABPNDyEHHBA7CgyEA1WYbCcEjPNZObZs4pK4y4kZ9wBwCenpVckBsYy1WM7SeM5oVFTnDMc0uT2jVhrQjhhdlAzgj2q4xGdo60keEkweFHUmr9rpxlbJYAVbd9BuSG28LkBQDuPHHNaUdqYl5HzHrU9jAI2yQVI6VLMVYMuTnHNaO0Iq7JSbd0U1JR+hA/Sql0SxBJPAq3LlgB6CoDEJBjr71k5222NlJLcoOSRjbjnrntWbqGYVXK5U5/Gtqf5IyMVzmolmbOSdoOOeledWdmHLfVmWjBrhmc44xtqWMAk84A6e9VYg8sjNgBenFW4ID/E3FYJyW70CCuxpLBssOPTNRuiyAiTJB4IzjNWivzHgkUv2cMctjg8e1LlfxItpNamHc2Ebib93tLrtyD0+lcn4k8Lpd2U0TxoBcR+UGPJHtivQ5bdiDkcetUb7T/tCrgKSpyN/r7V30MS6Vk+pzVKKlsfJ3jnwDe6Jds8KJNFGMOQ2Dj0xXn0tvvLYBWQE4UDjHua+xfEvh6CeJxLb8yDczAdT6V4L8TPh3JoE0mpWyeXbGM74Ijvyw/lXv0qqmkz5XF4aVN8yPMd4KqvDSKpL9vypBH5rOI8jODk96eCiqoVfLYAHBHPNMm3bYirbGLc49K3lFPc8hTS0IAollLrJ0O0ID096aUATlShUkkZ61aRFhkZnACHoQOtV5ZCWJOeecjotC00RWttBhQOTkgZBbmoVfJzwUA+6OlTMFQAhvmxkljxUcqLEwEZIjbkDHU96a3sYuTVyzCxcfNkKBjFSOcKFOcjqpPIqh9raL947FkwBkjpjtV9m810IIQryfVqpphflVyWOVYNm0bgxyRjkVeXeA23BOM9elUUlZyVZF47p61YimwMngE5Oai2urEql7FyO3kyhbGGGc5qxGnmEx52tjcrscL75qG2O5wytGOP4u9W4QiyIPM/dkHcVXPPpWbaima30CFkkugkcqy5J4IyFwPWlniVMsYmQE8Z5OanLLEgCoB5mRjbyDUi28kxiZXKtswd3AIrNyajdGauUZoitzI6AqrjGB0Jqq9vtTIJLbsMCMAn1rUZxK8sJKjnCEngHuc1X3m5ldMOTCMOVHGPUURi/iYSaVkU0VgR5o3q3BB7CrEbSyoYy6tGr/InQ4p0yCCIEbpN6/e24wDUVuAm0qoZMYyTzXQ5WRKcm2W4lIQZXZzktnkj0xQ7yzRNL5TIi87mX1Pao1nZQzEFUX5VOOv1FSvNut2TypZF27mKHgc+lF2Wk7O42cL5O5J1Uxg4MnrWTKFQRyqF3MPz9q1pp4ykiJGQrjJ3dao31ukARiQLZxuDZ6Gs6d02mZR+IpHdtLMgQHrg5pbe1Mql3cxuqltyNnPoMUuUVQImZlDdD1NMMzb3AT5hyc1s7rUqT6Fby7htxfmEAnd0xj1oWQ5B3BmABVcdRVi5iUHa6h0dDnnGKp4IWPYOMAKAeoq6clId9L7sWPmFckYyf50qYUcZ+b1piu235lAHQAHIp/mNKy7So65yOlJoLW1Y9X+bYzEkKWIA7UCXK/I2CTjJpgRd5MTc+WdzDoxzzTQiTSqzryOmDiktCJWLiMIVUjllx1GSTV2O5nEz+Wdpx97NZw3yS9QuR1PSrMLvcBQoCx5OQ/Un607XBP3dTQXcv+vkMpIycEc80y+k+chFIiYgDnJzUKOJiG+4yjy9o56VckuPtVuDsDvGcEng4qJe4r2L1lGxTCsqhS3yZy3Gc1J8sSEpnjjk9qjDGE43D16Z4pzSKxMhJCkfwjGfwqal5RaQ4w5VowGUuRlwSrZRAc81ZW4EcLiU43cIMck1Ejozg42ktgMBySalYxAg7G86MnjdlT71lFKELPc0SsOVnlMcmHIAyT059M1bR47oKodQCf8AV55B9qpvMW3bQQMEkBuT+BqWGWMSqhySwGGwPlP9KydHW8RSmkjQjjAUoAFXPIzWppVwjInDDPyse49DWRFNIkjwPtJGTkVZtZWMiJgkfxBTRVajHmW46T5JK52+kXqpebMsr8LHgjDn3ruobshUGMgL82OcGvLLWYEqMKWHI3Dp+Nd3otys+noyGQMH2FW5yPavk80pSnH2kT9Dyiqpe6bouFmPDHjnmnrO0aM2SCOBis15BFJ5ZbaT0PrUy3ChOcgrypPIz7185CVldH0jXLsX0kC7ixxg4qZJRjhvpk1k+eF+QknucdfzpgJJA2byP4icYq4qLd7gqbl8Rsx3K5O7kexp8c5BznA6gVkJdBH+YHPO7H9KlN5ucAKcY4J6VuqiiTOnbY1hd7SSCuOMhRzUwvAhB3A5/SsOBgJ5GLFWxjGflNP8/eSMgZOfZfrVqtzbC9m4o2UvGUEBgof3qYXgRRuyDn61iNdCJD0Pqx5x9KElIw5cgZ5qYVEt3ctRb1Z0LXAaMAAEHkk9qjMv0K+uayPtWVIQ4Gf1oN86DAAB9TTlNLQfsoyRqBlYAKenvSM6qRzz61nJeCTjBUj8Km+1b0zgA5waXtXF6i+q82xe8xdu0lQPWmNJlGOd23tmqfmKr8sGI7ilkn3HqBjjp3rpVRJXbMHhpx0LPmGTlzkNjcc9D7Cl3iGZPLfcuMAGqiSE5OQp7ZqUhYv4gSP4s8fhVfWmvdizGWHV/eRoLdS7eZZGGc43Y/Cr0OuzCVZPMdAMjCGsGK6wSpOQO9K06npxjg11xxE94y1MJYWMuh2Nv4uvYrRX3u7q3U4BbHWtC28bSS3HnlSjhctg8k15+t0AQNxCn36UJcbJQ4yD0I9fetfr007HNUwFKS1jqepf8Jo4i3NiRiAR82DV/T/Hk8cvMknQYj3Yx+NePteoh2n7x5+n41PHfugPzs3f71dUcxd1fY4p5RTmtND3W3+I90gkkW6dnU5Cl84rd0n4v39rCdt82Ou7Pc9q+codTkhTCSM247znrk1Yg127hl3swcDnDDGK6Y5hTkmpROCpkTXws+pLb49X9vGpF0+c4yj8V1mmftJ3sflrLcAIFwWc5ya+MYvFdx5cxcbQDu2HkH3q/D42mMEY8pWVTldq4JFbxr0KkbWPPeT14s+47D9pr5U84QsD/ED1rqLD9oTTZly6KwPQoe9fn5D8QUaT5kMBD4KqOcDvmtuDx9FMsmy68t0GQrNgt7+9b3opbnHLAYiD1R+gtl8a9EunVGfYT6sK2rb4laFcj5bxQQcYNfnfB4/3SiRrlUGMB2J/lW7a+OpLZITFdRuCvJVyW/Km4LTlmYvD1Y7o/QD/AITbSP8An8j/ADor4HHxMuHyftHU/wAWc0VXJP8AmMPZ1f5T82IEkPmlclz3Y05zDM5ZpAG6Y69KVEYs/JQZKFQM596Lq2g0+FgSWl4Kqg4X6/WvZbTnozyJR05th8Z3PjoSMqOnHrSlIUB3XDLIR/EdwqCMNLhiCvBAPYYpqQSLKN0iqf8Aa6GqmulhxsnvqOkZF2/ufOC5BG4gH3qOS5+0YwnlcE7Qc1LGJoogyANzzmoEYxOgZD/EDxzzUKN9Tplflsx1uzSEjdknpuOAeKGtUwZQf9IAKP22+v1qM7gNzdh0FBlkmQBnD9qnl11OenUajyxEjsyrSxo2fOAIbHTHr9adKrW0pBHzdD2pGhkSPzPNdVUgeWjYP/16HWTUZj1LY+YOcYAq4NKRqpSloxxKTks5Jxz6Yx71XDyI0m0jbIpDZ5GD2q1cWjWTzRuQzJjp0IqGdoYEi8rMgdhwvGKL68w4uUV7orwyXFpbkvGGiyzJGOAOgzTABGxcYJXqpGRSSgyljETgkBsnH4UiqyORuGO5z0/CptdXuOK7obJI0hZzh/xxikQAHcSgbqc1JzHAjrgiQknPbFN8yIylX+TJIBx1pq+4pxSSfUS4Zmt/MTHmN0UcfnUXksmHcnYrAgA8H1p877hA0JYK27du5IqJo2aLdkqDleDnJ71F+xKSbvIcF3gyI24tzzTRIFYYRSAuAo459akijSG0WLJyoODVUbI5SoU72XrVq71KklLRIXyskhAAw6Lmo7aQyJmRdnXjNTtEUC/Phujd81Eg3/u1IOP0qbN6k+9a1xCvlHLEDjIxzQXbbkbQvoB1HrUlwVgKkj5yOQKY0qDB74yTS1kzoV1YgCl5ctkjBHA6+1N+bcVIJI4z2/CpIA7qRvwGP8NOhTYzNLgkfc54HvVe9uypdyMQknlTvXnk8baWVIi6cFyBu5FMmjXfu80gEFcbqmkjE0CQq2G42sTj86xclexjBtO1h7mEorq2OCxQ8j8apNOwxjBHParEmI4m2r8xHQnkVFbsxVjjAwfnIzzWclyrmOrZWHFxhWB3B+hBpvl74w6EHd0b6d6j+zeUq4Yktz7Cre4rahcKAvf2rKcYyim9AXvDMlwQV2gfebuxp1qyvIw6rjk49KWMhsjOGxnHtUo2Q4wcAjniudq0eWxvTim9yyI3aHeCFKL2Pb1qEtw3lvt2ruIx1amzYXdtGQR8oHei8h8uWNMkMVBbuPpXL7OcFqds5WRD++IHmBWZlLDacYHvUrJJ5sIK4TaFxnOPemyIkMkbEs2Rt6fpVuGJ7wAMoVTzuPA4qatR2VzWlFyasbWi6asgVvLEkYJUl84B9eKuyFwwLIQAMBFbgj0otQ1jaxRByBgNwevtVc3kqOxfBkO7twB2rxJ3lNtO59Rh4ciG3d3tYmRhKFUYjUY21TV40b5IwRjqWwRUjFmkU43S4+YjoaWO2hmln85N0oXejA9u9axSSsaVPdu2UTLtdlweTyfXNZt80IBVkwV+7gnFaUij5iPTiqF2PIjJCmNsZ+XkfjXVS3OGpJqOxnwr57uuMFeQR3FSOi220LE8pwTlcfLSMQyby+4kY4qOdWScImNxTG/djPtXatWcfPZabiWi2bRl5ZWEh5CEc4zTZI0aeVgSkX90elFnYtNcI8sYXa2CN3b61IbffORjyhkkEnv2NaNq+5zSjd3kiOJf3SnBJYHnpVtI5AIlXDbQckDJotrfsZmkc/31wAfauq0S9sNDtRcw2UlxqrjH78jy098VlKcU9RtyS9xEWmWUNhaBZyfOGW2BeCD0zVjczEGIZwQQvTB9qRZpdUnle5Y+f98bR/KpoITt83eRhsHPBzXjVZXk2z2cLFq1yVmmkkRSfLAHIHOTVwMYLRVB/eOCC+OtVIQ2GIwVP40lwy3LJHuGFOcA4zXNu7HqNJq5XWFldHDnKnBw2M1WnJVHMTbPQnncfarlyEjQLncV6+1Z90yFF2gjB6iuiGr1IlfoRM6kKp3eZj72eKapR0OSMJn5h1NRTkQ4Q4yDkiiJNqI245OT9K6baXMU+d6sswXIijJ+Ynb2PBrIuolhm8kDlRk4PBzzV2eYRguxz/s96YkXmygt95gBuznNb0ouLuzixUny2JvDOlm5u5LiPaoQbRnPGe9aev376fZpZmUBJsq557elS6U8thabLeA7iwMjdutc/wCINVl1XWGQFhBECHjZe/sa7abg3zLdHjyVo2QtvJ5qSuF3JGPuqeo7Vlvcb2uigG0kBHJz9a0nsHj0yJAwgIGXkzwB71lWUS3FwiL8kK5LEd6qMOZOYXfMk1sWo38mzikbrKMkEVWEgVowyljwDjpU2p3StdMVXEaAKiKePeoWYwspUAM3ID1kk7arc6ua7Vi267s/Pt2joBmlLqDgEn5ckEUiqAuWO0N/CPX1pbjMYJ+UhMA561j5Hdshjukp3kYUDpTvmbydrYHJBUYP5UxVVGwHxzn5qkLl5Yiw8vscH9afoTfXXYQrgtjgnqe5okljV0YMN4GMGkJMMgYNuTHUHNKWL5xGCMZ3Ypepm2krhMzM0YTYAT34zUAeKKSRcpG0pxuY9DUgZy6MzbmByABTbmP7a21YkwAW39AfxrSC1sZSipapkoTIdchsjluualEro6AhNgG3OP51niRoirKR8vy4q/5oa6RCp2dCueDxUSg47jUZJe6XmjMuxUj+fHbnFQzxKknlt8rDsetOtR9ntmCSFyjZBz6mtXXIBDDDdIEaK4UZbrgj09K5dnZGyit2ZW4rnHKcHb0rbFw/lQNEwgGASE4wDWNBhiytDs9GJ6/hUskxjhSMEFRICARnkVMo8zsbqKTujZj1G4WJZQm+IMQT/EafZag8kgjuECblyCTkVUEgkIzGw3jGVJwB34qKQQ21/JHcyK0IGVKdBx3rKNOEk0zvpvlRsyzmxBYpiFz98HOD61oWdqZ4S8MoDBQVI5VgetQ6Nd293Yy2VxlkZMQyKvI9KbBbyaDqAilUmLaVMxOQBXLKHMrLoawlJa9DotIhZ7gqDuHUqvIpNYgmgXdGWlQnjIwVHcVALrybv7RaN5iuvJXgKcY5FWrWaCSURz3LAOOd6lhmsqDk52CcNLkWlRkyE7d5b5eVztzWZqOwtLbDhoiTvB4YjtW69umnXsYuyZYXXfGEO36f/qqPVtEWaNmiZSAN5WLnOa9iMov3ImEZJ3icxa3Mk7ANhGOQyJ90YrVhkMCP8ylDjcqH730rIzIZ43BVXGfMhYYOzpiuk0uWz8gpFIlvcRqGjilGQwqVSi92ZynrqjPtbmRbjaw2qDjDDBHpRqdtBqUYwpSWPJjYEgofWrl5C807NKqrLkMTGOOB6Uunx/bEmkVgJUIBj/iYd+KwnRn8SNoyjbU50PJAqRussshyHK4w1Ot7cCUS2zPC/wDGrHO4dhXQXVotyGkQFGiBDqBhh6VgyWt1botzAjOsYJlQelTGdnqUopq3QvzRiZHyFg2gFivc1g30UT3Ma3CCKfB8uRDw47AitqC/VYN4KupGTx0+tLd28F7b+Zt3I6khR1B7YNJVpRl72xEoJNWOctLuSxk3yDyLhW2h884+ldNa6vKpIeJWk2geaVxn6elZUlt5JVZ7QSxAcPIOQfrUwD7cxOskXUY6g+ldE4uqvcN4Ss+U34L11gCFSvqueKmi1o+Sba5so5oh8yvt+cfjWbaFRaFll34wGU9Qe9WLeRGhQOfmZiqt3BrjnGSfkaKzehoQTWF1tNrOGnU5MbLgg+1bOleLdZ8NBFLma0bnaRyBnrmsX7E0MRwqZz8sq4Dj1zUy6tNZZjuVF0m0DbJxge1Zuo4O1N6HSrNWkrnomla9F4puZGt1jimX+BmwG4rTt7a3LmTzITITjyywPtXlxuNNujm3lkt51bIIXGD6VYtrp9Nuo5ZFW8KcqpbBPNdsMRFR5ZLXuYzw8r3i9D1CHTwQqkBuvTv9KrLanTbgs2SHBGcfd965/S/GdteSuAXs5A2Fjn4B+hrs7HVYtTtwlwoiDsI2cMNoz71zqpBOy6nNLmh8Q7TtPk1aFri3kUXAbIDYHyjpj/CrKXN9p0ZMeTdZ+ZWPG2stIptE1OWKHbsjPXOR7Vqx389+xklVfl+UFa6oy5NbmLXMaOn+IZn8sXabHYYIXoDW3Jax6hbZjcSZXjaetYklp9sh3sqc/wB0cg1Rtlls3VFkeNVGODit/apxu0Yyhf4WZviLwpLue4Ef7vpJvPb0rh5YU0qTbFblVb5hjkKK9cmurmaB1Mfnx7fmbdz+VctrsEN6cqVWTAXbjHy1wVqTfvwO2lV+zI5XS/EQgnjfcxZQQwI4HtiunsLv7VZQzhdisSqENyD9K4u/szb7miweeCBnJqLTtSeyYvu2Mp796yp4p024yR0ToRkrw3PXtH1zyw2+ZZGU42+1dTY6or/O2EJwQN2eK8c0fVkur5UH7iUsCM8iuxstZCOd3y+WMMSc5PbFezTk5wumcMk6b949G+2lguGAAPPvUhulLAc7uorl7O+LFWLDafQ8VrxXOAec+p611Ri46s6YS0ubB1Fo4wvB9eeRTheCVMDKg9c1mxBZOWJ5p5U43DoOgNNXlJNIptbovLKB8u75RU8cis2Bj2rNSU5wQQevWrELc5NKSfNobqSaNFAEkBZiMe9SvNumD9/51n+fk8tmkkmJXbnGa1cJKzBTujRmlZWGVIPvTluAqAkAn0qvAGeMEtntyaJFCAEnJoV1fQhyUiw108ikIuCPWpUfI5PX9KoJMRnNNe6IzjrWkZNayRL2LcqBR7VBJOUdSQGUdiaiW+PAfAycdOac0ik7iMnGKd1L4kLVMe9xLODtPlgrjavP4VJEAqqW556DtUEc20e/tRHLtHfGalWjId+hZclmJzgelQtc7R06VAXIkY54PrSSSKFz1b0FUk1qLZFh7hpQFdiMEYFJLIIkP8TCqYkLHg5b1pZJHQg8H61adzNytoSI/lrvYde3eq9zdtJjJO1exqKa5Izzgkde1UZrkxKSenqelEfc1ZhUmtmPu5kQbt3Wsy5vJFAVArI3cn+lQXVwZW3khU7HNFntnIYH5M4465rDm5nzNHBOrzRsidIVlww4I9KsWtmu7OOc5p0MChgM4z1OasEbFIUHbUuXLrc5oDmk2LtJzVaWYqcE4poJB4zx61Ezbnwe3NYTfU64JIVpH3Zzg9aDEWYuznOMAYpCxL8nAAxipJZFEY57dKxvruVPyI8YOeo96ejqDxgnpg1HGrzHCjI9a27GwEMeSASefmFbwceqIu0irZ6ezsWc5Qjoa2oAkP3R+ApigoOSFX0qRnCRnC7x6CmtEUopomaQ+VuAxmombZz3PanQwzSkEqyqR0I4qylsAMHkjrUNWW4aRKTx5YZ4HrUFyTAOOvfHetG8KBBnAOeorJmLSFhjgd+1KyaFB9ylOxkGSwx6mud1VmIZRwD3zWzdytk5AC9gKwdTbrg444xxk1xTtKTsbK61ZBpsQ8rJcMT3ByKtHk4HA9ar2xMcKAqBgZIHrVkHeARxWCdnyscYt6oUR5PHPHU1J5ZC4GMdfxoWPCAr0HU09enNO6Whqot7ilNw/wAKiECMWyMnNXIwCAO1DRhO/wCNc84Si0x8qSsYeoWImVkYfL1/GuR8QeG4r23eKXJjYliVHIr0WWLIz1rKuLX93Iq5BYcfSuqFedNWiclWgpLU+TviN8M73SonvtPga6tQMOcdq8zljEUOVX96r4KsOgx0r7b1LRHmBiRz5Uo2kdjivm74n/Dm70W/uNQt4zPEzkzog+5X0lCtGtFXPkMVhHBuUVoeYAMsOHUOhIO4n7p9BUXl5fCkIrHJLcg1cLLFboBu+YszIRxjtVeIN5Ts2ORkgc4rssebZ2InXarKoHoeKjcMhUsNpU8j0BpPPMKKpVnZ8kMB27Zp0cTKm1mznjOc/jQo3XvMVu4xtjgKMsueSB/Snb44XV9pYcKfb3qRollclfljPdf4iKjwsmW/1e7gH2oTFuWI5ApR8HBPTuaux/NuYtkHPyegrKj/AHbxhmMg9q0rUSrEyPnduyuRjcK0l7xmoJFmOUIpCj5AvIJ65q/Zh4AoVlKjpt6HvWWrmKdc8EgDHUVet5WjZQFQEH5QB0rFxTRas0jVE7kbf3hR84Qr09cmpdm+FI8lUHAX2qg93PapkDzQMjOeUNX1YCZfnbgZO/6elYWbV0h6dBzqbaKSNYmYyEDC44Apk0MkCOY0Kv8AwgDG6pNxIZ0JGeC2f5VMDcOkTEtKpPX0FczjJT1Zm4WtJszn58wMWbHB3DHbnFQrG8KkAKuBuBNaZ3l3YMyIeNpGT+VVXVXuYkaM7+cNwMiupTi3ZA7XsyAtJuKhi7EYO3vTU89QwjZU2jaTIPl59alUs8wkyIEDEEHiq7sGjl7mRgMA8cd6twtqKV1azFkjwpZgEmLfMFHGPXFV7qFJYhgFtoIIPf6CrLvlF3KWYADAP8zSxv5cjuwGGHAPOKiMLO6epaV9WYs8cYZDtlLMM/Ligld0rOpJfHOeRip5bcA8HJPPH8NVo3RZJEY4wpOCO9bpaamXNrZClYtkmNzlzkjptHpVc7dm6JCNi42ninhwMMWxxyMdaiSQlFG7IOcgdqErbDSvuRHY4ATbnG4IeuaDKIV8wjKj7w780jkNOkgUCTBXcOn4Uc7pCUJR027WHBNUaXtoiRnw6qy/J0GD60jR5DYz82Mk9selNRMkbeVGQVI6GnGZUQ78gA4wvNNNoV0noWAqklVcsByeegqUIY44gA6oQSHU5H1NU4jIMMyKgPHHUiprYIzELuByVwDwRSswlFS3NCMqWzkjauC2O5qfLMFQ7pM+3NULfeGAHIPXHoKuRkM7DzCir/FjvSnrZBG0XcbLttbkkgyAZ2gioftDSthsdMgY7981auPlCFVyB95sdagG0rI3oxAUdxWbi5A9dUSCTds8w8EcbOAKSPzMcErkYyKaY8IgZsk5zjtSxyHzcFG2qu0HsaiolbUqLaZajgM6KINoYD55M5OPXFLbSo11tVyAyFMheXJPWoExC6FW+8u7rj8KtRgrtG0JHySf/r0Rg7LUGrsuRRNayZHzMuV5Oc1YimETIqo6pnlj0FUI4xNnJG3qMHmpvtDxLFLIRgk8Kff0qWk2otDaN63uCAHZwI+cleMiux8K6rFHKYHJ4IZCvOfWuCUx+XKjvtj4ySenetzRr64N4nl7EABwQQuR9K8HH0W4SjFn02UYr2U7nprGK53qOSRwcc/hUQQJhQOvY1S067M8KyNKFboAoxVoOWkIGXUdXHBzXwE1ODcUj9Tp8laCmOcMrNx06mopZiwCu21QMggZ5pRcb25O2RTn0zT7iRJScnYp9aVOrKKs0U6MXsxgbYmSBn1IqvM/mcAlGB4HQVK9uETaSc4wMnkmopoDzty7jkZPJrohLm6nPOnJMlD9CxJYdKeHHzqGAZgCc9xVRpGGM5J9M55piyL5hOM8da0XYIxf2i/Fd7Yw0iBADg88Gni6VGCKxkC/dI5J+tZ6XXmAkxl0HHHWnxygvtCbSfXqKqMkny2CyvdI0Gm2YKNwCSeeAfelaZkjDZ3g8fjVCKQC1ZljMvmt5ZQ9VI70+N/mXB2sO54H0rJN31Jvd7aGglw0gOF4ThieufpSxzPyDgFjwT3qk8wkJYkGRRgsvcfXvSG5SeBwrlgpAJB+7T5lLVGq5lqi8919nnRkXdtPPpUqXiH7zFj19qyo9qEAbsPnaCc9OtSR3ccTx5VmUnDKO1W3KO2popdzXWYHAJxntTPtTAkbdqjsetZrSBmyWwAQBinmcqWOS3ask7PmNUoSNSOXzB/dwPummSXIiXk/KxPFUILyIxZbDyBjjJxgU6WaKUxKTuLHcCvIGKFWcZXM3Qg9GWGuMsnGNpyO9IupeVG5b1ADZ7+mKgfagJwCeoNKm1QNuNzfzp+0vrcwlhG1oTpctIDjlScgVKLny03IO+TzVJlZFIbPU5z6VCX3EJGduBt4PSumnVSe5yulK+xpre5lRWcsz9wcYFTw6iJCwDfKhIJJwSaxFmMJDgb+cFgaf9oAUkcE81ccRG7SLcEkbTais6g5Ejg4HbFOWfOQZPmA6jsawUuVLOFPQ9uDU/numZVbYxGCB3FPnmtUS1pojYMojP3sk9TUgO0AnaxzkEjpWILgvIH3P5XRkB/WpTeS/Kz7cEYBUYrVV3e7E6Cn0NlZmUMEY4J3EHpU0GoyWshaI7GweQepNYsd7G42glWxjJ/i9cVKlwpVfmBJP3f61ccZUjK5y1MJHaxtQ63eRRhTcHI/vJuP50VifaTk/N39aK6P7Qkcn1Ndj5nXMcco85XUAY2t8y/WpygsQj5dpigYNgEfjUEkTtcxrsjBxyyDhvr605pXKJIkmWD7AuK/SOVXtE/IXZrRBJcTx72MrGItneoGMnqcUjlXkjLFX+UYdfX1IqT7NM0hEsZhB53HpUVwsIRBGpymQz9j9KjUz5b6Ij+1PCWWUqQRhCMg59aa6SyoJCeCeueWoKSRpvyTuOQc549hSkzBMxAoncYzk+tVBu+g58zsSw2BuEJ82OMKQGEjYzUTbY8bJAOoU9c1DLdSKVyoKuduB3NOEMoO7/V49RwKuzbfMVThpYcl2Y1DyJumAwA3b3qOS5nlmO1yQRtOBnIqdl2ur5Vlc9H68UyONBL5hmA4IKqvT2pR9zWSBwcdIkUrneDuY9QwqJpY0KxpGy5znjilEEiSncxYMx2k9hUzRDZtwQR1PrXReHLYtK2jGkyOQSAq9FP0qKZ3ckqQB0OByal2ltu7IH8qUyxxfw/P3AGa5o2Td0XJ6cyIVeQmaPaBtx0HTNRSxEsFGGx37GpYhvmnMrvGX2556VHJu8t2Hy7WKICeT70otxZk9bOxMR9mRBnqufoaij2ttlbcgIOfT60xYncq4mICL86EdT35p8qqYvK3Ejodp4/Cp3ZceWUSuJdztwSoBx9KWNXECgI24dSRT5EgXapLewB6+1Nt3byBzhicsM5I9K0dkrIyUWk3cWCNXJaRzsXqB1/CoCAJl25PfNP8llYMrZC/eFMmdVaM7sEnAx/I0r23Ih7rQlwgwMHr0z1p0aqIJMqCx7HvTJfnUBT14yOgpqW8dzGyOrbidocH070X5lZG0XeoDXHlnaFz2ZV7CmrI8kmDyFGQGHRfSnq6A7XVX+Xd5i/xEdqPNVYJFGA0icAHlD3rK5rya6sr8gAvGHVX3j6VaYb/AJ+4GcHsKqB281djB42HboDT5mJuf3g2huwOai1xRerB4omHmnLSdtp5B+lLKhDsgc5XHAPDZ9RTzHvySrNIB9/OML2qIS7CRgbsEbz602aW01ENu6qSWYjICqT/ADFSoCjkEtGH65Xjj0qNGJKlnbzFGPqPWrDqXhCGZtvO7cck+wrnm1LQuCtoiKFx56iZ/Kc/cZRkn6+lTzoYLrY5J2nAxxnI71GIo3MRVcKB8u49+3NWrjCSB2DyyNg9OFNc83L4UbRit7keP3isTwvGPWiQM935e7p8wxz+dWEUEbpFLFvujsTUa2jpcEbCpQcFm2g+1YtSTtLobqSn7paeFbdUcsJeOSp6H3p9mA5EbENHgkc/pWc0yqS6IQB99RzitLR7sO6sArR5P8P3T3zXDXk3G9j1sMoqokjWLF9oj+6o4Garq+1N6EguTuLdamuRC8zPGCAOdhOAKgkdVt3MjeWG6LjJry4rQ+hjeKuMUHzMqTz3B/lTZY2glBkUoP4ue3tTLdJZJVkBJGcj+ECrN+rmCKY48t93BPzZ75rXZpGE7t8zMm7YGVcZCj5kY9vSqjk7iS9WpTGAxdC4x0JxgVm7iznAKqFyc12wV1octSUuUkIPJ2ggdSO9CWiTozSkKp+6xGTQcIiu8e4EEg57UWIZmyq5AGdhPY1pqldHCouU7sTYVkCEgqpygXj8aepZZyrDjH3getSRwh5M4GR09/pVqGIvkJECO+F5FS5FtXkhqW08s6J8skZAcEnpWzBN9miKBFZ8EBlHNRQLDp+npIqiVyPm3LynNX7W2UhWKhs8kZziuGtNP0O+lSV7PqPtbcJbeeX2Pjoykc1FIZrl1cqqqUOSTxtqzLOskhiRc8YI3dAKhjVolYLjaTgZGfwrkT6s9JQUFZAjG2wiuhU/jimrAwQM2CrNgep96HLedh12DHKgU25VRt35IC7eOCoqkjWTWxDcF1ICkrnnNUG3uzEt93knqAPWrU0jIWtnJuJCeDjAxVe6D2MHlozbmOQgHOPrXVCPQ5ZzS+FlZ3E0hkQh424LHj9KckTSO+OVVc5FQmTaU3rvRmwfYVbkjRrKBrfewORIoPbPet2mkvMyi7O5HcKHlTOH3AEL2rVsIEeSCZ7ZYMZBy3BPasuVA8wxyMYUZ6AelTzX/kWb4wGPAB9K0pR59DmxD0ux/ifVWgdYIXw6r1jP48muZ0fzZLyScvJIW4Mj8KfXNWba3/tJ4YS24yME3jsCec1veK77TtJtY9K02KMi3QrJeMc5PpivQjSShZaXPKUn22OW13UZdYujbpIWt0UE4XgtVi1zHaokpDjGCR6elVbfNxJbSGUmTblFUYDfWp5b2OAbCCkgB5XkA+1E1a0IvQXvNObK8quhEjBRGTtG3qD7CmFPtK4kjLfN1JoxDOzN5jMCvcfx+tQ/LbzrmR3IXbz0/wDr0rfeCfLszZhPmIE4BXgDPam3TbZOVyrqDz61NZ3XmNHgRhGHBVfmzTb4bpWTBAQ7Sc8Z9a4tpWPWpu9PmK0knmbOM9SxNCymaZ1LbolXKsB1PpUh35VocF4wS57Y+lBbzgrBgF29hgVeyE1YEyzeYxx8u3aBwPek8/byBjrgj+dPBZYvmbIIIHHSogFhkjUOxjlRkcY79c0RSk9TOTTVmWLfycqJd7SbeWBwM1Wmgba2+TfEDxs+7UgVY5BGpIUrncxzzTUmZGIBO0cHA4/Ghb3RCjeyQ2O2jkO2LchYFsN3NO2PC+JW3bXAO08jNOg2eaGDNnJG7NQLJFbMcyb0Y4kD8k+4rblbV7lOTUrF9ZWtEnEgDhTng9+1bdjqkUVm0NwvmRSLkgnhT7VhvEY7eQqBIrcHPpUem3S+a8Uil1bhcDv71xuHOtA5nFpy2NC4tWTy3BUsPuhTwR65p95AzWYxxIG3gD+I96dZyyIJbWeNdxb92w6AVo3FtIbMFSmduDt6j8a55ScJJM7k4z0RRWZnEeSU2qWAU+tWowCsjlFMhAxvHFVpolgmR15DAAr6U3zWFzHgO+WOUB61LXNsdEZclkzQsL0RMRKcEMCq46/Suz029hv7B49h3FSmzqWJ7iuKnhEke6ItDKBkHr+FX/Deu3Gm3aLEN0qj5w4+8O+KiNrXS1NKnw6GlFObKTEIlgHQh+ufQituARyQB5/MCkBv3RAz9Kq29nYalDJeWd80iEkyRSKSytnkZpPtEULRIi4X0LfdNQ0nO60IjV15GddeR2eoabEY5vMfb+7I5ZGA4FcsPEl1pssdtqFuYof+WjqcM3oQaltIreWciC4EMmD8o6MfrVq7sotTgNvcFXmByC54z9a7YTit0Z1IqHvIx9VghmkjmtJVuFYElz29qx4CvmBpWKzKf3eDjH1rY+1C1kW3uIDazRA7I1GAfrUrWtve3ERc/ZyONwGPwNYTbhK8TTnU1sWrbXoRZSwvKI7pvlW4BzvB6qabEs0MwnjQKF6k8YrmLi3jt1K53qhYq/oc5Bra0LxCDH9musSBioEzvjPrXRGo6vusl6JmusbXwmljYBwR8o/iqI7vN2KPLwNpI6t65rQgisoIZL62kkzEQTHI3qcdKbd3EN2rSxRCJ9pBA5yfUVyTouLubQldK5zOq6cfMaSBmKY+ZcY5+lLb2d1JaLPET5SA/u24P41oPbvcJsWRopl5CAfeqo8r6deefdpMsQG2WMdCPes5Rc9kaNJajrKdb2Ly5YvMiDfOhOCPpVA2senSHyhK9quSAOfwJrbl0y0WZry2k3xbcjGfkz2qeyCOFeII3BJQjCsB1NTBuEWm7XGmmrmDFcrKgmAWOUknAbI/GnNLJC7FoSFHWTd1qxq/h+I4u7BPIn3ZdBzvz1qr9oubdSg2CQnBjnHP4CrVRS91GkX2Og0q/C7nZreSFOGVTyc+1aMcdpeI05LMzkApIeD9K49ZIjI0m1YJM+UpUfeaui0zUYreRHulMSogTJHGc9TWap3l7pTlZ3Ni68Mrc2Rnj+TPyiFOHx9ay0aXw5ct+634UDbLy3vXa2c/9qaesemBdzH947tnOP7tUL+CbUbWS3uY4orxXCh5PT612Sg3B8yCFZyepiyXlnrchkSJ4pgNrRSjj8Kltg9nsgklZfm3bC+Rjsajn0a6jhCPCcgkeYveq9jcRW6SAQZdjtDsScnvkV5nIpSSXQ3TTR2Om67LKdjSb2z87Zzn0FbtjrU9tKHUI6YOVPU1wVjqMUYO62NtchyCG+UEeorctdQWUJsQb8EnnHFbcznOz2RzSij0zTtUiuoI3ibZI5w0RPOa1jpI1C3eWB1d14ZfQ15xbbZ7U3G5reRGwpXufrW5omsGyZIRdPAzsRuLdWrujJbNaHJKny6pm3Bam2k2kMrg888Gn3emW10Nq4BYjJHUetWjHNKxl2lmXqRzk0jWU8blyAO+c5pxk3ojBPl3ON1jwiqSSFBJEiHcGVskn1xXE6rodzbtIBgxkbiXYBjivaoNhldZRuLDg+lZWs+Ho7vLCFGlK8MRmuerh3NNm1DFOLt0PHLe8mjKDbubOTngiug0zxCIY/LJLkkEEmjVNDWKQkh45M7WGcc1iLC0BOUIxn7w/OuJKpSS5Wek+Wqrnouma4p2yyy+XEDuwvOfpXTaf4hjZk5IVmGH6fXNeO2l0ow0hcKg42nt9K39O16S4mjWFUWHqplU/Me4Fexh8VGUOW/vHPOk16Hs0WqRbQTggnHBzVxboEcdB+tedaVrsaXBjLEjG4hR0roNO1yKUMZHI29tvevSpSXLocikovU6rzw6ccUizFfoKy49RgZUdX4boTVlrghhnr2rS3M0ONe2hoCQbd5H4ZqVLlXbBOD2BrOExccnmkLopG1xk571bveyLhUb3NiOUE43YxzmnJcq7HnIz3rIEp5ApEuXDEgZC9c1ag+a5q5cxrlzJnPB9qiBw5B/SqTXmcEDb+NIbrgEHP41bt1Epo01KEBmG/Yc5qKWbLjBwBVEzKELE+9OEqsPvdahK2xXNbW5cN0qkbT+FSJcbk+YDNUvkABPamicbvl59j0NP4nZmcqivoWzMoBy3A7U3zt7AN8noV/rVCW4VD2z9aqNd4bcTt9DT0SuS6qNresL4z+tV7m7DsMAbVHJzWVNfNvwMGTpgnoKzr7U3imUbBI/QheAa5ZNLW5l7ToXbvUVIYkttzj5ayLq5DBFR3dF5+Zu9Rvcea+0H5u4HapbexNxzjgHNYucpOyOKdRy3JIbeS5ZVU4Xpz2rWsLJoflJUnqSoxSwWphJPRT0HeraPs4x+NSuZaGQuACScA+1NecA/dzj1NI4xk9feoJBgHnmm18y13DzQG54qKSQBweOe9Q3LkMhz1HIxVOad2fAUk5wFHWsZux0xszQMqYJILewqS3t2mxuHyim2Nmytum5Y9FH9a1V2xgKPz9KcIRWrNLWVh1rCkSFdu3uSKvNLhDtP15qmFZhgEZ71fgsGMeTg5rpTaRlJK6GRIZOcH6+1aljYqoYsS3UZqW1hREVSBgDHNW9ydBxjsKpvQhvoiKWVYpkQ524OSKqXUmFGwHnqe4qWfDPgcDqaglZYl25y56/SsHJvRArR1RUuCWwDnGP1rPuZSgPUCtKXGD2brWRqEuE2985IpO9tDSDu7FC4JkVsntmudvZN8gAxyeg7VtXcgVfmU4rC2l7kBRjqQDzXnzipp9Da/QnC5JHX6VNDyrA8D0pgQq2AduOc1NGVYA5we61yxfLomX8S0FSRnUbSVHcHrUvXnHSq5ypJAwTU0E2chs5/Sq31OhRdixGM85p7gsyjHFRx9QM9astGV6HNHvWaewupEg6qe9Qyxc47VZVOx6054+PQ+9ZQjbVg0Y11aIdzEfL/Cq+tclrnhuC8i8s5AkyJMj749K764jATNZd1aC4T/VrJjkKa9HC13Bnm1aPNc+N/iR4Nn0K/lazhMMR4VXOMZPJNcJNblhICTFtIy/rX2f4s8MW+q6dcQXEAuEcEAOeV9Pyr5U8a+FLjwnqf2B8PGMkPuyD3FfS0aqnGx8hjMO4P3TmIYpASpO5CCR9ahSPzzPvDovPG3H1qw7NuKcb8bhj0pu5oljjXcXJ2564z61vbqeVFtaMilC2sY2u0j4+VccAfWmZiCx5DnIPyn3qyEB2RZy3UHHB+tOiQFmDqAwx82OKTjpdFb9CgY5FRMKxIPO01YhkYoiMWLKSRzyB6VO8T7XaMjGM5J6VUuz5ccUkTDcpG/jqDTUmtw13NKLaWIONmMhie/pTmYCEspw2McHmqYuUT9yJAWPChh+eKtxoLSSBmyQPmKnvStzbku7StoX45hJMUlLHywM4+lTkkBJSSZGyCQfyrOkuVS8kuGLIZDjIGRipo5RJty7bVGAxHLg+oqXFOyQNuK3NmGcRyR7mJQL1bsasJMJEhxIwBYkMW2qQaxllKmPCgruGFzzipmug0ipjCnJ4GAo7AVx1VKStYmLWnMaRuQ0iOqFl3chm5GPWlkkDMZZE3IudqgZIqnHc+Ur+Y28NhQQPSo0vFkK71cAZwB6+taU17uq1NCaZFkjZiAeMhW7VWSFjEWZgEwW+YdPenyjGSXK5PzSdTyOmKieZNir8ysYtrD1/CtYyct1oZNycvd2EADrGUceUed4OM05ZQGVhb5lboWP64pgjWKQBPLKrz8w6ULH5s8bhjtDEg5yy+vFW0uhovMivrUwybuGaQ9UFUZcbMkDcTt6d61biVXlCByWRcDrz71lTR7ZSXk2t/telEVzL3jPVSv0K7RqrqGdgSD0GaWNcuUJ/dhOp9aECxTKxU9Dk+tG8JMQxyFHYdc1S7Gi9BhtzFtJJKFc9OfpUALbgexbAT0FTuXZAzEnYcnFMRFUrJnLnOQOlGpDSjqxDmM5J4btS7gSwYBd/3TjBB96YqiR1jycHOWNOkMe7Db2J67ecVV2ndBGzWpPATCVWTGcHgnmgN5Z6lDj5fc1DK6QqvzmVwCCwHentIoRFJcDGcLxzSbbd2afCtS1BI8SriQb5B9zIOQPSplKwh1U+YG+Z0cZwB71QDJkELsYdGA5FXN2IVZfmcsVYDjNJuy0B97k6yGSExvKxQ44HGB7VTR3iZt+RzjA5OKsbREQp+VsZwabMrK6jO3cMknkkVHN71rEJuSF84CMseAOeOtJE5LKwO6Nu/wDd+tNKKY0DD5lyTTAAEOHI5yfesWnO+uxSTLcSq7ALwQfSrco+ZVKdFztBySKpxpJ5JXJfnPA6VIqxwoDMRGzZwc1dOLirDvYvRFTEXKEs3yiMcYHrR9lDTQrKXCbMAfj1quJSF2glQc89qkaUuy73YlRwOwFZxTUrtjauWBMA4SRQ4UkFcdR61q2UyCSMjdnhuvQd6xYy+DkjKrlc9D9altJ38s5jPlnhmB5HPGKwnS5naSLoVHSm2j0jSNVgDojx7XZsbs4HNdXDKgBCtwp2n615dp1yI5N7AuCdse48mu7srgNZwtg4/iB7NXxeY0PZy5on6ZlWMlOKgzWf/SUXgoc8qetRzQGZGLNhV9Krm6ON4zuGT16j2pIdQFxbrKIyrN0TOfzrwmulj6pVV1JJJTHgEliOhaljm8uQO+M47+nrSfaThlPQ0wnJHUluOfSsqj00NoSvrEm86N1AVgHJyT6VUPlLO6F2Y9Fwvb1pZVFurnG8kHIzj8KZa3TwnCkxjbgbeo9qmn5PU254te+iQwbQ+12+bGeaaZJ4o8xEq2c5PNH2tVfywhLAkAM2Mn1qwYtwAfC9zzmtoqS1kZqlB7Mp+Y0YZkcxl8lsdyepoiuBs2FWCjjNSXFvCkTkncWOMHt9KhdG8stAGEi4zHnIarTjy6mTpSgtUWUdPLc5AVcZ5x1qNCp5O5Q/oMZ9M+tV90uGiAVS4+bPPSo4mYoTuHBxUwaWxhHmu0y8AYoWGTJg7wT1U+1TRS74oyB84HOe/wBaorPsw2Mnvk055iFygweWIU810wqK3vDfMpabF5piDgcAep60scsiuAScelUZX8wI4JQdGCnk06ZySmDg56VEqcbXDmcdS4GDNgcEc8CnJIIol2gsAeSTVSOZVDAdeetG5kGRjJ4GelYxjd6msJu2pcW7d5DuQKMArt/XNOikEsy/eQrnO/j6YqpERGNpPzJyQvNOmc4ZgQWwDg+/Ssn7jtY2VVouRTmWYeYeSw+XPX1qSQxHkgBlzsOePxrKfcYoz5gRjzwcYp+8hV3EEjqV6VG70NFYuMVUnooHqaSSQljvOR0AqGNlkLc/PjOCO1ODh42Z1VcY2k8Z+tKLdN3RfLTm9RfLwQc8kZ4ot7nfCGBGwdct3zSGUJIqsDj2PNOIRom8v92GGMY/WuhV21qKeGjvEFnAjcAkZJIxyKWImSPIk80dCOgB+lQCMqpVx5ikYz0pGiNvJkE+3sK19rG3KcnI4PYurOd5wihhzgdB7U9rtgNob5sZGB09qpeeXAUFcZyxxk0outx24II/vVvFpK5kt/eL63Pyjcnzd+aKzTPtOMGin7SBN0eGSTuTtIHB4K1GtxNAwmCkIqkFs5FSKQ8buOFUHJ9KILiAwBVTKHhj2Y1+vKXKvM/n6Lknp1JGWS4eKMSuCIi2WOQ2e1Qm3EQG6Xyjz+47E+oNDuzFkGRkbQw6MPammGOV43adwqrheM1MXbUcE0mrEn2mEplUDOq4w3A/OpI7lphhI1iABJUcqT7VBLJEY/KEQBB+9nqfpUHlkq4KnJfaqEYI96IJPVsrntpYnEcEiEmRdynOc4+amzzvsbbkggn1qKO3gt23ysNx6Z6E1LHdRxsH4lUNkJnHFCTk9Akpx1bsiCDzGQZIk4+9nGKkMG2QE5dDk5pqO0ZeRlCAsTsB4ApJ5SdrKSF4yDW93ZBeO7Y6OTEZC5Vh1+lQMrxujH5VIJIz1pzuygBTnnt0NAQKpO5sk5OTnj0FZzkk7ozcVOV0xkrSvEqkblHIwen1pEaS3dZlKk8gg980jE7kXlQTwc9frTjDGxJkOwqCA/vWTm7WNldabkcqyywEow3McbnPNMCEqkpBfB+656e9SEuxCgoQB97HJpInEfzzBnHZR/WqUpMSm1LlaGXN2WmC5CqRk46Uk+IIwWHDHcCKYANzeZjLITyPuj0p8eFi3SZJYYXnjFNxsU+WF2gMag5Y8HpjvSAkIFji6nGDwTSiFX/dhljP3ssM80l0JI1Y71LsQFVun1rO7e5MdEI9rLC0jkbXZe/Sq0dtLJsxC24HzCCcAmpEEoKQplyM8bsn8KLgThc4LAdWznFW7uyIi469wvbpkIKRRo7HJXHQ0yB24Z9obtj1qNAXyWXK/wANBmWNAGPzE8cVb5YRt1JUp822gSRiDYdzKqZ+Uc5z1qNold2Ykjcg+YdfwqcDDdDsbvTIXaOXyWbcAuVcdR9a5zoi3N3IELLnaI0TOBnqTTgGYrlctnABPenAkSMMAj9c1FFmRtxbLZzwaajcbV1oPnjRhsjYq+Mkk9OaVdkYRm5JPGeDmpZJR1C4IGCT61DsZhJklsc57celZPXQ1jtZim4DSF5CDI2FAQ5qd3jLKDhtn8RPBJpLQeWSzCP95EWjKjBzUbKfILMAox8nHcVHJG90Wrx2JY415yuD3HariTGQKjIc4wMd6ilRShIKhzEGJJ6mqsRklljZX8naPnI/pS934ilFvQ0Q4tnTzgCeSqg1n6gZL2ZpHGEGGVd38XpTbmctMjOwOCQCBiqt5bjG6QBkyCCWwawg3Uk7lJ2WpZdbmULIxUDZs257VsaMo8jG1l3Enj71YNsGFvIqDyyDuBLZrptOBSMSMvmDH3k7mvMxScUz2cE7yTZNOZjIS6soPG0nrjvVWS6mViWGAuQm4YrQ+9EgZcOoJJzk5PSoBArvIWAcf3X6/hXmxaW6PoIzdtRkN3I652CYkk7SOKW4ka4KqxVgvICdFokYJKqRybQowhXqPUGqd1btHBgSkbupq0k32J5ubUivbjZMymHf8uOuKpx4XZIdrYJ3IR+lSXcgEiRqUY5znPPToajt4VVWOW3uc8npXbH3YnE5X1HT3DXMUaGMPGoZQF4xmk3xR2yFNisF25zjn1pGti0qFGdR129OParskNu0mGjO0jOfTHtVOSjZGbak0ixpmjRXN1GJrwWioAzccMuMnBrTvru0eVBZRSRwIuSxPL+2KzYHfUWjIlJhIIA25HHatGKxUbFJ8wL0471zVaqjoXCk3JPsPhVrlf3imSKT7qk46VYefzuEVYXUYVV4z9aa7AoAoC+gB+7SxbUlAX5n+7hh83515zaep7cY23HwosUbMHLseoUcj3zUM0yQIyhyAf7wzk9yae0oeUgj+EqAp9KreYqRg7ePYURV9zS1ySPHlM+5pCeUJOQfWqrzO8SLu+p9KWUhhj5o1xxtNV44WlAhZyCxyXB7V1U4uT0MZSirjraOSW6BSUoqj7565o1xZkvYUd87o8lkNXNN0T+1Lkhp2TTkV2adDzwOBWe7/arSJHkUzjiNy3JX0Irfl5ZHnvlluysyvuimRcoh2sFPzGlmKYCKWDA9AcBqsCNNoij/ANZ1O3nnvTJg0eUKgjBG7vSc7tI3pRklchXaFQfKpOdoJ5zWfNO1/eSQksq9flGACOoq1uxgfLu7DNV5JcGNs46lu9dFOTjfzMKyUlZofa3j2QIhjEYcYkZRk4qhfzZaSAAbVY53LjOav3Qa3t0kwrrJkABuRWSkZvZQNxZSm7J9a3g3L3mcEoXlaJYimitYE9PuKf7tMe28kZbIQfNkc9agvZPMPlRqNqDBDjqfWpLf97aMFOAR8wJq7WVzPS9mRTSJDtiDA8ZyB1NJbTqZ1Dsz7cnGOAKhuAVI27SVPbk06Byt0FABDfe9M1so3jc5uW8zX06XMwMcTEjqTwBVq8Pm3IywG7gt71FoCLcX6w+YVaQ7Qic/iafeRiGZwsgCBio429CRXI4vV20PSjWs1BEULR8jzSflwTj9KQE7vKVOc+uPl9adFkpggMFONy+lReZ84XBBxxng1B0JIfgIyockk8EVHPjcmMgFS341KF2oGZmc+3rULqxiCEsQgzlqEZJX1FllkhjD/Kynjgg1YfaEVNoJAy3Y/lVMQIYSEAC7dxx1OKmj/eRg5+Y/xE5pu1gjK+hOluZ5XfYEJ+4uapGIMxLoFbJAXqSfrV2QGJVdg2HbAwe9QOjMzbRjJ/KiMmupcoxS1J9KuGjkkR8MhGcZ5BpJ5FuJG2ApIflLHOR6YqO08uPeWAkc/KqkfqasM00rdcHaB09Kl2UrhZbFy1fzIEjdSXjGC+ck1owMSDJGxYxr8+em30rn7QMkzjkuTnPrXTIksGjIrhYGcsDyDuU1yVVbUunKXToV/KjUiYR5Xdw3XNVHhJuYykmxwxbOcYFTwyNCvlk7QDkDtTbiEOFY8behHU1lF2Z0XclqTM/klI9zOu7b15HvUjopmSVmYA/KSpwxA7VXt45Iwr7iwY/NzUsT/ZX3FgVzk5GcVOz0OiDco7GrZ3z2lz9qjLNGY/KETHCD6itCS8t7lI5NgRZDwh6k+9U7dllgebefJHAYjqaZ5q6dcC5fzXLR7VUEFOe+KiNRv3WU/e95Gxpt5NDeQR4ULlgysMhR7V1O231JAFdQzYDFOCK4m3nubOaKZCsjoPlLDgjuK6XwvefapbnzoooIR3QY+btT57u6ZM5WjqtB0un/AGyGV97yXsDMu/OS2Omc1ysmr3KXZWWIwbG2yRk8lvWvQv7HCsJlkXfnOWP45rM1XSovFNo08Vuh1ISFVbdtXaO/vXd7llJI54vkd3scnOsbXG52MZY5AHzAg96r3NjK8iPZoJdh3MuOmO4FOktrnTZiktsSdwDKGAP+TWr4ZZLuaePcLWRmbAfnB+tTSpOb5jonJPYi0/Wk8wkLKFjGHRwAWJ9a3YGF0gulRGwdw+bnP0rC1XQn0eOSWFxOSAf3fUnP9Kd4e1gWAkkSMGTO4M/QN9KqpT94ybaScTo4YYbm5W7i3GVQdyNzlvUU1g1/ayRzBWnZSCJema0YzFqtn/aEBQXQjG9YjxvJ61DcW63se5HDXqDLAjDEDtisXD3vdY41Wo6o5q0kl09nge5JU8GF1GAK0BaxFVuInDxDJaM/eX6U4xRakrQXEYDnDbhgN+FZbyyaBf8AklHa03bRcFTkjryawcuaXI1qbxqaWN6wvIZd2HEe3gknnntioxosN4SWk2yIfvMMsT61myWUd7K08TmGfhlH8Bx61Ys74MPLuCEuwpZifu9aSpu9h87T8iCfSns5o0uIw8e4uj7uSR3roNB1qbRrqO4jt4dSt1cGSCePI3elWrKKxuHiSRFuonBUxNwyn2NQXfhme3cvplwZIjnCk5Ax2NdCh7LW+pcpqfus2r/W7DVw99b2I0+7LFTFA37sEdxUMd1vTN386PyzKMHNc9u+y3ghIESsN7AdN2eTWlbzxzQ70K4yQV701U0vLYcY8q5UdKzTuqtFIJIsABewHrVaTQ4priErhlHBjxjdms6C+W3ljVCArD5ic9fSr/2+NSjMxH09auNOlNaETckMuvDcltHJ++RyHJVZB8wHYA0kvhe8ttPW+nA2Bvuhs5z0qzHrHnXCx3Nwm1hhXc4IPpUWoNdQQJAmTG+WYg5TFL2dNaEKrK6TGWqzQHzGeV4QeFB+UVo/bo9Q+8SnUBgcVlaTe+TGbedpY4nBI3L8ufatWHTVlt12kRvvyJOvHbik7w0Wx0tJ6nXeHvEtxZK1lO25HIKyt1A9K6gavn93t3Zzhsda8z+13EU6R3KLs4HnKMD61YsvEZtJGl8/fGjlEXdkNnvURvz8pyunJ7o78Shg6uTu6hh2q9a6tAIXWccD5f8A69chBrhIQsPKB+8Ca0H1i3LlNrZYgAhflrocuRPTQxdL5G7qPh7TNSj3KxWQjORyK858T+Dp9LluJYXNzEpVUBBzz14ruLK9RNgJO4HkZ6VuxS2+oW6+dIvJ2ls8/jUL2dSGqEpVKbstj5zuFZrhkWN4miYpJuPBPbAqJL6e1YL5pwh+UE/dz6V7D4w8GLHNHcRxLJGM5ZupHvXEaj4ChgVjbxMyZ5diWPPpXmVaU6b5onr08RGorMzbfXpRM0pcKuzB2/xNW9pXiMXBAMrpNt3OE4H0rkzoU1uWjHmeWPukdG+tSiCe3jRg2yUD+H17VEcTUjaNinRi0ekxaoUtkOecblRjg59a0LTXFuLeOVZWjJJUs56HvXmCXF6GDeYrvjJd+R9K2bHW3yEuoQQMk7BjP4V6tHFpKzepwVcM0ro9Ft9ejlIUPu68jnOKvQX6XEg5AY9Frzi11v5siNIz97rwq1pp4nt1jYox8wgqXXsD2rvhilf3jLkmuh3n20ocDGOnPeklvRG3zOFB7A1yEPiOBU8nerzLjZuPU1ZTUI7iTa8sfyc7g3B9Rmt41oN8rYvfa1R0rXTbdoG1WXrnmpI7wKoEgwoGMk1zJ1ZnjaZOExxk5xTDrDLdKk/z7k7thSK0VSLuiVdI6p7xAOHOe49Khk1HaF2MPm4HvXOLfiPzBnaRzjdmojqkUICtKBtOAQc8etT7eCjoZNTudQdSeRmGdoAwTng1DFejG7eEUHHXNcrqeqBLeJi5KkblVTgt9ao/2+xQ7UPzcnnBFcksSup0xjJo7K51YsSwwV9feq41AS7lJPC5IU81yUmuyPMBFDwxwEY5/HNW/KnvSu/Nu+do2NjI+tZOu6miJdNxV2XxrUbsFjlVpXO3aW5+tWbO1uLsbVlxtOS5HP0qxp/hGO3ZWEfmEKQZG5I9s1uWul+Twg2rjk1VrtI5JPW6KtnpUaKM5BPU+taqwrDgKoWpIoCi4prRupwQc961emkTGWrAglgSeKHkCKQajIO7FKYmYnvUOL7mlrdRn2kJyeR6VCySXLlh8idOvWp1i2nJ4pWO9eCcD170QTcTTm5Sr9m+Yl3Y54HtVm30+OOTzCCT71PHCchcZPar9tpzyOd3Cjrk0Rg9h86W5CsYP3FwfXNWLawknQHGPX1FX49PCD0AHerbSMsIVmyAAMVcqTi9S1NtaDLOzji3A8t6+1W3UBTjGewqk8wjXCDA9qjjuJJOQSD05qudy90bi90XFJ2Ybv6U7cwXjjHHviolfBCk59xSs+G+Vs8VlLTUnpZA7lOucVWmbeOMn6dae4dCxJyOTVSWcxkDnd9elTN6XZXKNlkAXOcn3NZ1wvBbJyfU1PJJhM5yAe9U5pQqk7sVF7K415GXfqrIxZtuOwNZdtuZ5HXoOMg/0qbUpPJ3mVyc9M0y02QQg/MZZOoP9K4nJyTNVGyuyQIUbhicc81PtXaGA+bvTAAwzU8QUHhcH61i42s0bXS2GlJJGw33AODRs2kKKsiML14prRhef1q5a6WNrvdCRdCelWovUk9KqIRg471OG4HYU03Yb11ZK3DjOMHpT2XcKYoByQevY9qfk5xWfK92LSxHOocDj61TlgMYPOT61dc4B4qBl3g84zSU90c8oPdGRfWIkU8kErjcO1eV/EjwKniPTJ7doUNy5CrMwAKgdwa9pkgHHHQZrH1DS0uE2yDcueNv3lr0sFVcJWkeZiKcZxs0fCOraRNY6lNasirNGML82MoD1qg8PlLhW+fnJY5zXunxf+Hwn869sod9wvy7wuSVzXhk8KSRsi7kcHbtJ5BB5r6SLvG58fXoeynboG1lhYhygzglDSGEpD5wYOm3/Vg5bPrQAsbhtoYYICMaI1CKC2d7HG0dBTuznsIYAUAZGXK42k45pr2/nDLLtwAoGc8etSMjZkfe5wM4znmn7i5UBJCxByVX9ahtLZAvIzpI/srB2zJtJ2kDOM1YhladEJy2R+VTOomj2+YiFckljkkemKpOixsh3uij+6etXTuviMpa6GhbzNKi8FQBgjPNSLcoNodsdRtPWqhmU5YZAzgYp5TdL8yFW28ZFbuN9mTZX1LfmN9mDqAJN+DjuKsRTnLAMIwy4JNZyPiQKnDkHn0q2krFQhG89+BmsdVox6S9C5IxjkREIaIfKHzng8mkik+0QrLCSM8AHqKpoNuZiTgErx/hT41Xanl559BS9QTV+VItrPhjvZU29QTy1AuVYoJU3Lg7mUYcH61UACBjgl0Hy55A+tTFkWNQZFkYkL8vY+9DinoNRSeggf5huTcP9r/GpFmWGUOQQh9PvU1lZR5aFiepJoWJQ2ZDvP8AeHGKdgk3si3vR2f7yqwwMcH3zWTNbEBgQzKT0Zfuir125LEgYUjJPoKhkjeSTzHmZ1ZcKE+Ws4NORTairsouFRQ7McD/AD0qtIzMikjA3ZHuKszKJCq54Gfr+NRyRjO0OCMcVrbUycnLWIy3kdbmMqgdSfmQnqKS/thFcbAzqrZ2nNRNCDyjHIHOeDVg+XNgHk4JJ60ru6aHy8yKYDmQEZwMjrzSqUT7xJYDJpzoQAd23J5XNISxiQfZlVAWJYPnP4U1q7k8srIWEowyCWVvWp7be8mzymZ+7Y+X8KhVUQkKxzjIXtU1pJg+TtYyD+Mj5R+NU7Jm3qEkZQmMht3UgVN5iguh25/uk9yKgYZYqJvmTlm25OalaMEO+QSi8sBy5pJK5MtbFy1hOy3DnagByxOTT7u23HzIW3OOCT0NVbd0IR4jKF5BD9AfarS4mU/NjHb+tKS1uU1Z6FdI/LYZkOedxPAP0qNSxjIG35e3c809ZgCUO4kNuGefwxSb1AcqAz4OD6VjzJapExcralqN3jlkZXARVy3PGKnzGwiR1SQOAyk9R+NVI828amVgHcbSoHAHvSxyRxhtvCnO4+n0rTR6jemxYEp3Hcuw85VuopWk2xqwGeQck9KYrGRJJXxlyNrDnn1xUL+aVIxtKtnb/fz3pKmpO7Hr0L8XmeaDsLblPJPFS5KxlgVGANqE4DN71nhZFwGm2RY+cd/wq9aAGMbxl4+Qw5GMd6crLUmMrO0tzXsblfJjMofCqSuxssfWuv0LUorgKnKqeGy3THeuC0qbLK5fMmNwQrjb2xXSaddeWdjQLFvP3sda+XxtNO7Wp9RlVfkqJXO2baVxncDzuz29BUNwr/K0GwY6hu30p0L+dbdVURgKoXqTUokAGx1AGOT3r4huUZtM/TqfvxTIJLhkkwRhsA4oivGikHmFhFt47nNPmQSqqpL5wUhim3BA+veq5AAc5AweAafJFx94u3s1oWTKXiZgAzjpnnNNeXfECEKu3HPY1UkZnkBDBXU/dzgGpY7hVUoyMGBwCxzn3zUvD8tmio1lUViSOORScnfkfw84FOR1XknanQk0yKcJN97B6nB7VM06yM/mR7lboCOKqPNdp7Guk7W0CG8A3bUddp/jH8qsJOGI45PU5xk1UdgXPHIHc0yPKOSRww5A6A+tZcvOmkjS8otIvgtI/lswfIOAR938aqrGPK3ABQc4APJPrUERInyflYLnKnGasSXEYCALz61l7OUDaNan8MiPynZBnr/eNMI8k7WfaSfvYzmraSB3Mbld4HJU8H0xRHbqYyCx47k9DVUr81pClCE1aJXVmiGEbGTliR19sVJ5uDnDHIzjrxTnhRZdvm7GZe4yMjvUEZdQ8kW4kcNjuveui93ZHBODjsKM7QSpHvUsvzRDOVIH8J4NQGbeAwGF5JX0pfNIkCrye/tWiak9ROV1ytEkcpxu2528jA5p1vcLOwBb94O54P0NQGYNIRExAA+8T+YpUeOQ8xAPkEMOtT7j917iTXUnldXkCBd5XoW6ClM6IXh2lgWz14pkcZRC2Vc8nCnkn0pkTZcs46EbVJrOcb2jFGsbtXLBmlUJIHVmBwVPQEdKGD3kgZmGOdyg4FRysSRsGDuyeetIJWUthcNyeelU4J2XUuD6lvcHXeDmVAepwKIZw7fMuG7+1VlnSZTtAVhg4I7+9BIwVILBuuKz5GuhqpvZl+WVQoDMobsM808syR5ba5BwQelZiwxrbFFPkkvgNjcSasRggbXbcR17VMoJG6mmXY4I5gzRhQoOCvT6/Wq8tuI5SjDbL1A65X1zTBJ5QO0nLDqKfHdHZs6AY+tJycWgio1LprQVAkahX+9RQYkY5xRRzPuT9VpdzwxFVoyQArnqF7+1RSWaQbmhdyG++D/C3eqiTyoyDeCucuw709LjZhDKcsSxXrmv2yCc9T+bpRlGOhPJHI7oVbaF5wvQetNOdnIULyBjnj1oQ7mZ9wzyFz0PtTZJAoTC4CjPA70O6dmZKTkuUWBQr+YVYoPxH4017kyTCcp5bMcsB6jih7qaONtwyzYOF9KQzNgbgrfSlJNbmlODg32HtFAJRKIwXyTknj8qbiN5QQAp646UjSAKMKPYCoxIJG2kYzwT3FVFyt5G0pX80TsojbDAFcgkZwaY0m+6VssABxgcYB6Uk6faLnKtlFO36e9RMSA643Imfm6c10NqUdTmldNKKJJZVZnyRuJLEegqBIEdlmdeVbKjsR71NPhVRohmJgOCct75qPMk0pRSoaQYAzj6Yrjs9ymlewqiQF02kKTuOKAiof3okK4OFXpSTi4gUM8ZDdGjzyfxpg+VmdySxGAd3GPStowTV0bRXLu9BscjeWqgEDkgnqDTZY/lG/KsG3ZPU+2KPNCMvBx0GR/KpEcyEsSc+ves17vQzbvIjkncBQmQvQj0qMSmRlIO5VO08dKsG6VXO7Dj0x3qmHaGZxsMgcfL7H3rWEkKcUtUyZmYjcpHHJDelR7IziZgZGyBweBTH8x4hvGDnOPXFOh8+UMpYoAu4gd6maUveRpC6dh4lMRYqqux6Huv0pVtDneA3yru2k4NQTyjeG2sMjBxzUkkTXYQs2XjTKnOPzqHGUVcceXew1ldMERkqeSxPQVXcxi53IzSOFzgdBVuIQ+WEkyQBnAPVvWmbPJwSPlPT3/Gob7mcVNyvHYjkbdzlgSOhqui7eQx3ZKnPp61beR8fu4vm9S2eKYgHnSebGVUj5SD3pGzvuhluiykmSXYApyW65+laVrp+msf+Pw+YeFCqBz71jqytMDkqT1BPFPRJBGuQGPJLL/Sspxny6GsWlujrbfwqZwCpiTy/m3l+pHQ1l3BtLSXLXCTOQXITkZzyKxZUubiTBeVEQfeD4GKqxmHkRDB6nI5rmjSnHdnU6kGtImpdXivHEojUYBwwPHXtUG43I3P8yYwFz2qt9n3QZUjIbIj9PepooT5JVJVBByc8Ae1dDUUt9DDmbCNV+zsy4CR4HLZp8Ryp2sSDkc1KdLBicM2I8FlXH3hQbN48eSGXau455H4Vw1aqlpEuLZBLHMZIxGqE4+bzO4zUeoQ+ZygAQNtKGtzSIrWef8A4mMzWsYGVkAyG9iKqeJNJbRbvYZGu4ZYhJEUHy57Uk5xaTZUZRW5nWELtepGFZW2n5tuQwHat+yiK3EfysYiu0duazNN+S4tioBlBUtz93PatZLt5Lyc4RCm7CqeAM9a4a8pNtI93D2STReQCMsMYIODjrmpJBE20Mq7vy/OoYXjZgQ6FhzjdzSzRsHyyn5iAMnvXlW1PcjZRuyOUiNMsNsePuY5z9aoXDMRuKfPjKLngiti7eOK3KzKSzHhV7Csa7RrhUwcRgYyTziuino/eOWUlYx22F1zB5chPzOWz+FW4oAih/vg9CPSmeU6Z+VWAxmr9rGHgYnkKCQFOCB6GuyctDn5ebYgjtJRwJc8E7Owq5FpoUR3Ur7Arf6sc7qDcLDhYlcyKMj+6fqau+TJKC9y6uGAKpH0X2FYSnJK4+Szsi5Zz+VZlVj8tS5I9gaWdpIUX7wj3YGeDz3NNR3kU70CqOBg8/jUxUx/Nvdx15OQDXnt+9qepRprqxqys0ihUQlOrMeDStK4dmcr152+lRZLSCQY24JJHGfrTpCIwqFh5jc7GHJHrmpsdKTuRiNcqFOCcgccCo5pVjjJQgYXBUjI9zTZriRJQ3l7NoyM96ou+9mO7Jwfl6VvGLe5E3yjjIpZWkkJGBj2qyfJW1keSYxzlP4ByV9BWL5rMgVV3D1zillldwNu5mAOcHqK7qcXF3vY8yc23yl1dT+z6XJp8Mr+RL88jZxg+lVLHymXY6tu25BXr1xxVdi+VZV3bjjDGtSBXW3XzPlkA2KfQU6jt8xxhFllowWSQDYyfr9ahlIkkkUnBQc06zuXRnUpuTBOc9adfyi7ljfAjXb8xHU1yJNPU7Ya7GY45+6Bn+LHI+lVZLeV735MMrdgMY9q1ZYSNgUjaEJ3ZyCap/MVkAXcxGOTj8jXXTkjkrpqXMyK+kJMMUkccZBO3Z+uapGQWFmMBt0p+XjoKmW2+ZfMCpj+E84Hfmq80kd2pYAbVBVcdcV1K2y2ONy1bRD5rrAzfx85cd6liRHt0J+Qq2AAep65NRQPuRhsCEA5XPWiAmMAgZ3A89Ks42tB6Tb0/eIiyRn5NowGz1zUMWJA8Q4KjtUTuHXdwE+7tJwc+tKsiqQGL7c52oM5rdxs7IVP3dWjZ0TVH0iYSRZZACpYKOT0xULtvt/3iHJYg/41Tt1AJTsSTknirUcjRkJJgEjIIOQa5prU7KbvZj4DJaNjzPMj64xSyOGkHmOVL87wOhqOYnG5mVQOMDpUkroYWAAbgjnvWXW512tuDxt+5Hmbhyd3TP1oKO8bhgPk+92z9KkCsI4nxltoB56Cmu+ydmdsK3IB747UrilyrUYg/cIwYRnO08U+0kco29iWXk/JgYqOZP3x2jEZJILdKAivIWJLE9Ru61XQyWjLGWVsscqTuDH+WKjuirsX+aP5NrDHH1pJMkH5gmBgZ54pEV7mFRvPHUevsKlaainduwunTBm2PyuDjIwcCrKucKvb++OtZ9vukkUkeW8bDBxyfartvKHQEFsMSWBHvSnHW4oyv1LKxeZNHty+HG7A5xVqa4a3dPMjYKpIKN3HqKqwSSBD5e5HxtPbNNltgsjPJuEp6KWJwKytFp825tG6fumvC4ukccFTyAetPulk85ZlQNEQFIBxg/Ssq1Z0uohvKnOF44rXZEJBALSEE7R+prkkuRnZSkiDekRZwNox2qZ/LuSmzCjbu3jv7GkikihSONxvAB4YdD71G4YSxSpFGmwH5Y/4j6mmlFu5op2emxPaGaLBV8LnJXbWtG4li2zZkTGF3cEVQsLqH/SHIcFSuVA/Orsg2s0sCM6sueTjFclRtNpaGtOpFuxd0+6htka2uY2kSTlXXkqaf58uh6hiMoyuBvXaeRVOONrmNPlwX6AetX1tZJ5VaZmLp0JOTiohNqSv8zSVOPK3c6/S9XtnjiZkke1k+644IHdSKl1O68i/E1pYltNRAZAPlYCuW8P6smh6kqXG6bSmO5ov4lb2Ndhr+p+fqEN3EVOmOQscY5Dj0Ne5BRqpSieZVi4+6iDxTokGv6DNqWk2ck1xAAZFibJ2/TvivNUK+YNxaExHdtPDZ74r1e0lbRrmW/0KQpYXOA8JGWRh1BHbNcZ4h07+2b65uoBsfHEePmzmuiajDQzotXtIfojR6rahEjkGwNmVj0PpWDqthHBceegLoDkKDgZ+lN0V7uxvp1WeWB4cu0bHpjrmtO1nFxP5wuEIUlyhHDH0rihrdX1N573iyvpmrzx26Iii0UTDLdSTXUWupNeXLbQEumJxcKcAjvxXOz6bHdXazRRiLJLMgPBPvVcaubMw2N3JHDbh8qyA7h+PeqhFyehHtNLM7q8S0m1KB440N1yA0fQ4HTFVCY76OWG5XK4IZGPKjNO0jXEgZGcKVY7Uk6gj1J7Zq1PZLqS3N1AY1kUDEQ5LVE6TpPVlQlrqYV3o6aPI72V0JYj/AMsTyVFJ5baxC0UkgZNuCUXDL7k98V0UUNvqsW4oLeVQVO1cHd9Kw7q1u9GZrqSIRQBtu8/dfnriizjLu2X7TSxRtr240uMLdpKDA/yTIM7sd66u0t3W33+eTCw84KrfdY96ore2t6B56+da/d3Kfzq5ceHp9JmLadcJNYSKHUKcsn1q5xWiejYk76otXEgntI/tsKNFIPlmjX07UtvocgIaKFUhI3by3BqjZeIUsgsNykgUDhscZrUju2tx5wRpYX6IG4Nc8oOLSZp7SXRjPs8ckrvCCY+QXx90gciqFrcEoIpEEmMgOjZz/hW3BdpIh3YRXU5QnBx9aoXukHy2ksIx+77BuQK2jTu7o1hJtakLlZlRXjCgdH9a1tM1JNKghgv5N9mznduGevTFY+kRJcKYnlXbnLF26ewFOvdMuHAje4DRDI3McKPTNdEKMubmkTNpo2NQ1KxWVRYq86DO5ZUwF+lRWOrRC4Qedsm7Kfut9ayLG/msNoTbcTY+VT0PtV4a3Y6xst720h024jJGE4BPbJqJQdS7L1gtNjo7qc5BdBJGpw+OVANYWoT25iR4LHyELHEofO78KhEOoWcQkg3G1UkvsfINSQXsARnnG1GJwyjOPwryJRqRmnFnbRkpr3yfT9ZkWBF5kbP3mParqXF3dqQbmSNcn5Vaq1jpqX7f6MxZducGpEDQkwnCsjbcg8mlB1ItxmUoqT0Ldprl5p//AC1Lx55GM5ra0/V1upFFvcMk38URPVRUyw2EiQRtbmRjwWTovHU1k6t4Rkhfdbyhwq5EgPIPcVrBSizNqLfKdna69PG8VtIRIsnGZDlj34rTt72COQmVCw/LFeYx6lND9lZZvPuYSDvA+77V0Fj42t5Ztt3EUlbG0Bcr15JrsUlP3Xuc86dvhOjv/D0d+jS28Maq2WGfU1hXfhHfmS242rtbzR3rqLDXoYnkWbaYiR5bIRgD6Vo3bLBItwRlHHBXowq3Rit0Yqc4WZ5hc+FLlQoZFXPUKM8VTOmyxhS0ZAPfqeOMYr1uERXKiUIjccg9qtw6JZXI+eHrzkcH8K5Xhot6HTHFt6SR4qNMBUhFwzDoc9ahGnzp5gDtyOMdq9pvPAVrIyeWWRSOrdffmsyb4fWyYQDbhw24HqPSplhKkndyNFiYNbHkcUUttyAS2clv4q0eIsKYyZgRgHpivRW8ECORyW8xWJwqr0qyvgbeSW3K+3aCCOla06VS9yZVqdjy4XE80hUqy5z93gfjR+8MisXO9eQM55r1OT4f5hJEiogHBYZY0xfBsKJGqoCqr8x6ZPrVTpVFK7ZHtIPoeYiWaWTzfnZick9AR3FXGNzNKGaMgH7pToBXp9r4TsXVUlh4HAwcA1ox+FNORiUtVTgDAJwKqGGcldszeJitkeSQ6ZPKQxSSUAcjrituy8ITSsRJHhXAKbG4PrmvSI/DkEEZMcQWTsxPOakGmeSQJCGzyPahYWzTkc88TJ/CcTbeD4IIg2xoZBjcobcCe9aem6WtmWZkDFuMHkD6V0iad5v31O0Hhf61Y+yAqQq4Geld0FTWqRzucprVmch2ZAHB6gd6sEbR0xnkipDbYJGMMPSmLGwGBlsetKTb0SMUmxqgk5JwcVFLK4YdWOMHHNWypHBpGj+bsDVqVltsFtSmCWJO3r60+O2LjqavpblBnAarMESEZOPzp8vLqupSTtYzY7QvweT0yKs/2Z/e4FaUaxQ4I+bHUf1pszrI27dx71UbSdmXuVobZYnycZ6VaDeTxgYPcCq8jY7/AP16ja8UDGMMO+al6o35FJal1XIINMk3Ekkc571US7MuAPve1TxuW+lJ3kroHHl2FT53xjpViOI9Pumo3ARk6hTySKehLHdUu0UNXasxzxlcKCCx60qIY2JJGehxTWV8gjGKBGznAOB1OahWauy42URss4Hyg81QuRyDjk96tTW+OVxjvk1UuXO0kDj9amWvoNLUoyP1HbvWddNztBwT61POxXPO09azL6bABI5xXM3pZFNJPQzdQ+dwp+YgjH1z+tTuWKkEgsO/eq+/94WUg1ZRWBGRiuJpfC2axV9iSPLZHcdfSrMLgHGOe1QxRYBIORUkYbdk9AelVF32NLJrUnDZcjoRTiAFO3k/zpshMrdenalQHB7Gmm27iXYRkz+XNPjjAznr2Oe1NDdR39qlC4SnH3t9ClzdRUPapASRkflVdB8/U1Ky4YEMwA7A0ct9OhSROyhk9/SqroRjBwAeeOtTFiOucUoXcOazcUttydhqAtkE8Y/Kq89rvBGCPer8KDGCaV0wOlVFO9znlG+hwet6Sk8koIAKj5eOG9eK+V/in4JHhnW5LxYmewuAxyo5Vv8A9dfaF/Y+cCcYPQn0ry/4h+CotZ0+8V5XWXGxF+8ue5xX0WGq3S1Pnsbh1JXPkB1zsYDBUYyfQ094VIXd+8U8ZHQ1oa5pMuh63cWMvLwnCMej1nu8m87sKVP3RyB9K9SVonysrrQabfYoXzFZScrgfMPbNSqUON0jADIIjPIpkiumcFXJ7qelKHWNz5eQVIOT3rJSd9RcjlsxZIf3cbFEUOvBI5AFVZ4xGY2AyjZ+8Pzq2xjmJcLhwcgk8H8KVkLxxlpMhQSuB0z60KStqUk4lBWdWVETjruz0qwXLlFXJABBPQk1BfptfMZJZcEqOjf4Ult1DqPnPoemK0jLmWxDd46ltYSrhpG2KP4hzxTomCqWD7iWwDjmo/LjIyyZfPPP9KleBokEuFjUHK7jyaeiFFXWpIGZvmZlOwE4Jxg0qOgRuWWYgHg8c+9RBsws5Uk5yc9DUbFDyVwQeVHH40uXm6CnpsWPP+aRSh2NkFc8mkjaMRDy8beT1yajglkM4APIU4UjGfekjARc5JAJBUJ938aIyu7DT1sWvMZgCxy3rinBGUZKFQ2cNnP6VFA2bfLEHGRlTnj1pbVdgZjuOeQw7VL5kjJpp6MsxFlX5mBwMLg/nmm3MAdFVWyxyxUHpSZieWMScIWwd3A/Op3dCWCAxEnA9Mduazulq0a2UlZmVPEIiq5+bk4X+dVztJJb5TjGV61d1KSeKcRIjMMffxnn3NQyRqJUjwo4yzn+VbJ3SZPs3FXiUxL8oLAgnjcev409XEblgo47E8GmtzIx2gALyR/FTCp3Llt38QHoKWt7Ft2Q2Yqyk79jl9wBGevahTtwNyjI5wKCF8ptx5B49TTchMFcc8HPWrTSVkYTlJ2voSE5AbPXg06LOxWU4XO76kU0OXC5iYQnPzd806JFRAkW4qP73UUn5myVupMqJNM+RtYgszA96RG3Eug3N04OKZ5bKQ4Ypg5OKlVlD70A3Bckk9+/FW9tBpt6PclEhZFDgLt64qeEnchV9ikkbiM5pkjq8zOQETH+rIwfxFSxRt8mGyAOc/yrP4lZmEebciwEkkAw7+uMVFHhi20cj0qzdIChZnZCP7o5xVINtEZUnPTHrURiktDW8ifBGeCR6DvUsboGeMnJPBFQRvmVU5+Yc89qlt441y+PlzlcnP51btYFJp2kTfvJ5I2QfwYx9KcZAZdjjKqOvvUcpddrEFU/gGe9OmlQruf5QPx5rJRUNS+wjMkCPIyq3YEjPB7VYMjKNoTLFfmUHAOKqLDJLCA21gM7ucZqSJVEQUE4Unqaxc77mDi2y3HchJI3YE4HzAfyrdsLzAU7sJjqfT0rnUZsoyKMLwVJ4NX7dlliyvlxOSS0YPBrKrS51dHbhZunJNnoehTKyErIxbhiGGQPoa2HDEqcc84HrXE6JJcxS8NvGcYZsD6CuoMkiquSyEcYzyK+JzHC+ynzPY/VcpxaqQUGWZHOAQcevPNQLKolAIyQeuKTMgh2ZyM5JPWlQKM57j8q8dKOx7tX3loiGZg9wcYDNnnGKYJH2dGO0cipvKLrvHOG2fjUgR2+VVIz97nrW8akfhZzSpNWsNUK6hyQccEe9OglZ1kGPu4xn0qIKroDt2t1JPf6VYLRIi7gyueMqeKyqO+p1U1KLsBZgM4+ntTlchA3r1FMeFpE+RyATnDdaCjxKpHTqVbqfpWUlKCsda21JVXlirjeFz6803Yyjdt3H+Jt2BUUTAfPC2FPykSDqfrUwmQ/LLhSCRntUc8otNESUZbkMjyiLaAqryQ4+9T4JDIDjcHHPIp8kgYBwAozj6r601pEidQdwjY7sr6iuiNRT3WpHspLWLJ1mLMBJhd3r3pwby2fDE8FcKO1UJzJPK+cgDLBsYIoWVg3y7tgA2nuT3rGpCT2LU3FpSLmwN8oGFYY4HNRBQZBtyq9Nx60xLltpC5HuKmjuR82Quehx0zUwpz1LfJNlfyA7HDAMBk0qiTADHGOvtVhY1xjgP147/WonQMSrtt5+8TWqTjqznlS2cSBZntyVG4op3Bh2zUokP3lO3Pfrmo1Rij5Xc2SAT3HagSG3Vd6kkMAAo461sqi+JbmMnKCskTeZuwB29etSNIu5QSTg9hmqlzOxcbgcNkcDpT43ZQpCnIPBPSlCHPqJTdtSx9qcSn5C8ROM7MEH60NORlDnn7pH96qxuvmLBiwzyvbNOWKQFNsqI64yGP3aOSV7X0NNdyWN1KuCxZwCxHoadHKFQO78Y4OeRVcRt5jDaHlZsAL3pZoSzbcjavLMBhge4qX7r1NVJJWZbiuOMK+8ngrnpQ8rCUJHEXGcMwqpGdjghd+/gk1ON244JXj7wNZTVuhamk7ouJJNCoQBGC8ZzRVdUmYZSQMO5296Kful83mfOtzJNpl79nvIjAePmP8XpUkdyHKMxw65HHQg16Vex2OvRNBeRJPj5iwGG4964vVvBctvEsumXHmAMS8Mp5A7YNfr0KvsdHofzwqiZFJdxEIFTYQ2Ad2eR3pfMZirfLI5OwA8de9Y8cVxbFlmtmhyT8xOd59BU8ckrn94Ci/ejGOffJrTn5tRShrzRNKO6Z5SHjKbflJXjmpiWkbJ+ZwMKCOMe9Z0EqSkNI+4KAw287sdqttMkxywCbufLzgim3zO7K1afMSqI5v3RJRT0z1qsr734RXwSB1xx71KGJGAOOnXpTAPs8u1/n44Kt/OtpRtszn5VEdPKsbxokQhJXdy2QaaryvwMSE8nAxT0KhRkBlVi2D1596b5yHegVivUqDyPfNZNvZjjTvqmJMpCliw3NwyhcbT6VEAE6Ak/rTijStnexXsGPIpzIQyMCUHQNnvVqTigklHRbjY3C5/dMrckktzUQQLGckAryBnrzUs1x9paRgoQBtoGeeO9QSI7BfLYA4OcjORTi++gOMuawrTjb6heSQeR9KGmjuJInjYhkU+Z6flT9kUeF7n72KYrDeFWLABJJBzmh97guZO1hqxrhvP8wOfmTyxwaal1GT5hcIDn7/APhUm2SORZGY9DxUDQRiXkZ9OKlSjuwkm47D3DLjcSQece1Rs537UiJ+XsancFnODuHHJNOjuktXLlAQOMnk05Sil7prCFtblPe4jGEyo/M04LO6NLFE4IOGbGflqaGaDO5syLknCnHFEt18rCLdGp7ZrNzbKUEuoy3sriWfG9QBk7SOWFTrbKP3dzIcnkqOqn2NV4Zrn+JgME7GPQelK81wABLhu+8d6yd+homluWZtKQKzrMxG3G7sKqpYtJwJdygZ3E8fWpZJp0j+WUKn92mFo5eX3IcZIjHSl7wkorYLrRxbT5injkQIOSec1YGnm9iJjmiXYdpzwQPWqgSMgAzBWzj5hndThaO4/cybyxxsHBrKVRrRsrlurWLl9pEdjbsX1OBiQcBDuOe3FYDyqrDdlmP3jjBq7Jot1Axd4GMuOhXOPxqjMjC4ZGikViM/Mp6VS96O4rtCC8RRhFEkrdycYFTQcx4YKN2cHsPaq5IijbbnH3umeaI7We4cssRCE7sgggfhUy0jYUZ32L8TPJFIXmOAAEUHAUUjTSBwBOcIOo4pqIxMSFcqzfMenA61BKf3jqmVHPJHauZ8iaNk+iHs8cyI9077lb5W5GR6VefU54VRgvnwZ3Fc5wB71mK8iqELmYDkgDgfhV3ZNGAMKy85Ud6Odc1maQd+hoxfYLvMlsz2sh6xsc547GlsoJVmEOwOzcl/X2qlZu8zlhHL5pAULgYB7YrWt0ltZElCl5U4CnoDXl1/dk0e/h1onEsJFGOVRQOhwOc/WpOPO3t8z5ygHc1ZVUKhpGKYbnAovLcQpuixvX7nOSM968znu7M9pJOBVZGa+QvGRncSCc54rPjtzuwV2DGf1q2WuI5csrYHy7+tRyMQuEB3g5y3St4towaSIxb7FYbQ5Y9RxxVi4RpYE3hRGqbcKcGobVLmcguSGduFHOMVqmCGCNI7jDs+eUGelObaIeljOS0hGxbcHzMfMHbgir8dsECeYFRR0VT196Uaj5aC3gwi4JJwCTSxRhFDvxn+M/4VhOTa1NqMbt2RMSwLYjAhReDnJP1qFkM48skwvJyc9qImCXA5LxtknIzmkhjkZwSzYBIZz0B7VklY71Dq2bejaI13HcTTXUdvp8PDsyjJ74rn7gwzTvIoyIyQGz96n3MgmTDM6oTgqG4P1FVLiRWACrtwNuc9a0jHW5l7yle5FcuCMhuM4we1ULyRk24KbehBPP4VJqXmAxoPKIAyVjbJ/Gq0QSQqXGVbOM9q7oR5bM4q9VvRDbqFU/dIQwA4IOaVWMJ+UhtowCe9Qoz+cVgCsAxHzdhVhbf7rqSSAdwxjJ7Vs9NGzm5rtNklpZgRM7yDk4CE96fczER/uxzwADzjmqc0xgB+TL7QQD6+lSWiM5YnGD90dwahr7TNvdk7ItyTFISuMMRxUenOyu4wWUrtxngGmySGU7VIJIwCfXvmmQRyxyFw3ydcVPKkmjVSafumghwpB4ToSO1UdUtjas6Andwyr65q8JArosrExsmduOSah1SWSS2AeNIyDuBUZxiop6SRVeUZQ1Mc3IEfzqXIyVb0NU13xvEsKqQckbuOferFzGG27jjJPAPNMiiAVXAMYJwBn8zXpr3V6njvXUeQCm4ZUEFieoJqrn91HlizL1yf5Vej2h5InAAyVD7uBVYRlJeTwDgEdG980J9GKVP7SZUl+UqTgjPBIpuQJgyjpyQvT2xT7l90hJPydQvvTFnG4EJvx1GcYrWLa1Rk2rE6NII1JAUHPFW0G5FLqAcdAelZwkRG+fcU9u3pV+LEQ2sDluoHJrOa6mtGVpWRcVFSBDglic884qN13x7c4Oc59KLdn3DeCQ3bP9KlnDEqysE2nkY5I9a5dmehZTV0MhbDtIDldpwGHXFRzoZShBI44AH9aC8TvgsyLk8irETJMCA3B6Z7Cm9NSFG/uoqyvvZQT16g9B9aPM2lTgbh1pzZlUEg4GVPGAfeoBLGsoXDbeu7rWkYqWhDvEsH513MQRngA0sDlTGOm7OMDNIZYpIiM7QPmUkd6cqM6h8EbR8pA9ahq2hqmr3ZBdNJDcICX2E8kDJ98VbtCUY7BuQZwrDrUuzbGjSFjs6v/QVUkMoulIJUYPK+vvTupKxhK0ZX6E0tyI4lO5iG/wDHfrU89wyiB2O8bdwwOSDVQCaV0VWCnOCrDrU08/2W4RXAYjqP6VEopOy1Nabs73LccgkQbdxUdCRyDVqO5lsWxE+XOBv/ALtZsDyRyF0YjPOw1bwzYKYIPUd81zSjr5HWnZ2sbmr7P3REWZXT5nHI+tZ7q7LEiS7kY9O4+tWbC6F64gkyJAcLgclarOn2O54JKbiGJHQVjF2dmayitkxlrJNZtIMK8btty5wRjvWnDK5zJFmWEdV6j8qrLZR3NwkjM0oGSIy3bsaisLm4t7h9q5CE7VBwM0TXOaQjytHQ2saTRL5MhjUDiIDBBNX3862lKXELAooKc4JrCsbzzDEtxbtDETvMyn5i49a37fVDLBFFcINQQE5li5ZF75rFwhazOqN47aolj0/zLYSNsZuoUdT9apQ64+mMsMxc2Eb8xEcxH1rTs4LdZWntpw9uw4Bb5l/Ci50v7VM8kQLzgcxqud49TVUGoPQzm1JXaN7Q559D1G3mlR5rC5AY+UwIdT0NSatpU2nzS39jKZ4WbaYzyy56cCud0nxHc6RbpYXNvF9k80plgQyNnvXZvdz6FPHe2wimgZArjduV/pXvpc8NDxaydOSa2OJmeK/eSLyfJvR+9ZpB/rPXmsq5gfT74QKN8Mo8yPZ1Bxzk12HjLw/51v8A2paP50JGfMJwYyf4SKwQhlth9rwjxjBdf4Qa4a1J05KUOp00ZQesiKyumtoo2XKyPw0ZOefWrIt9P160mtZbJiI2wJg/Kt6j2qtaCN7qVNgljRMBs9/WoxaXCX5lRmEap96PnkeoqaXNtfUKkepiXzX/AIdzp/mSSRGRXj2jhseprpvDXi+awu4pIwsi7sSJJwffFaUM1pr2nGK+hk2qwKyrgEH1rK1jRodElUR3EctizZWY8uh75FdVSPPH3mYc9nex1yaiusZntD9muFy/kk9R6mtrRNas/EVq2nahBtlkXY8BwQR6iuF0rUDazNcxMs6KBkD7xHbArelvLfWL62lhAtr6MAeYvGSe2PailTUo2aIm5bos678P5vDsktxp4EmibQOu51PfP0rP03U2s7mKWGYSoRsXYOMe4rfsb7UNLt5IEk3Byd3O4MO/FY95ot1ZztdaZZyynBaZGXjHcipqwu1oVTqLuLqi2upyh4z5QPzEZ4z3GKo2F9Po115kUK3AKkCGV/lb6Uw3y6i90BBJFEuAuFPmDHXNMhu4mhWK4R3j55C5Ncl1tJandGN43ib8U9rrULlXW3ugMPblvuH0FT2sF1DcIySFxt2sM1habZBZC9tKzvnCiYc5rZju2tpoVlnDzqPmPZaunTu+YyU3HRmy+labdQxmcG0nQEebGwUknviq48/R1nSQR3lvKu6QdcIO5q0yW91YCaZt64O1oFz+J9KzjcPYFiWfDjkgZBHbNegm4ySuJSV7JaFiWSyFv52nRxxSzDJf7wX6Vg67pUk9gFldWuLhiXI9vStRtOtUuDLC5SSTl1jIMf5VkxXZSR+Wkb5gN5yB7isqvI5WjudME01ZnK2eo6loguFglLR79gDMcE+wrqoNbjvkIiPluRhw44J71j3+myzzMxCBV5yD93PtUFrEtowV3DPjJI+teZUhPS6PRjKPQ6KGW50+6MsMvlDgna3863JvE8d/prTOsaXyttwBjOe9c8iJPpvmLMeSc7hk8VC9tKUV/MMCAhlfGQx7cVyVqlumptCD3PQ9F1a3uLuOJDtZU4L9Xk/u4rrtJsTftM0jFHUHKAZOa8d03V5tJeO6ZFuirEhjwA3c13ei+KY7nc0M+3JDAnKn3zWsGlFNs56sfe0N+60eDaD5Yhz8rkDqfWsrVfB5BjABZCd8bq2Pzro9P1UX1jKrsplIbjHBI6Yq6yf6AhVQUIG9TyVamnZ3e5kpyhozzjyrrSLna8LtFnqTnmus0vU1ubdj5rMUwMbsgD0xU72izPyPMVSfl9axpvD/APpO6zfyGA5WQ43n61UZyg7N6F6SWp1WmTCByqnAk4BArqbPUIoAFm3A44Iry2x1qe2kMc4Muz5SCcbRXaaZdpeQo8LbiRnYe1bRmk/c6nNUo9UdjbXzTvgneh6duK0hCgwHQZ6gk1yls6sMPwPTOKuwkwSBo5CVGcrnNeg56JNHNyeZuGONZTwEBphSNflJJwMZqiuoidyJDtbOAD3qYQFmBUjH1qozV3ZByuW5aMSlAOOaV7VfLB4AHWokTB4NPkkfp0rT3XuiHdOyIntQ6My4AA4wOppkTywMhZflY4OasLcgkLjaO+TUN5KDlQAqfXvUNpbbFKPQs+am5snYBnk+tRwxmeUlvmXrWapcsxbhD09zV6C5/d8cDpWad3Zi5OU0kESH515A4+tMeNMBvu56/WqySF1OMk0jlQuejfjzTdkrBaz0JZFi3fcwT/FUSJHECCMgnNRmT5SCckc4qJ5eNxGPUUk7dClDpcuPHG8YIPUflVWRVYYB9iTTBO7ADOBRLLtOOMe1aNOMbsOTlZMkW2Pg5xVcFkc4JqVblAwX/vrHSklu48ggDNZRvN3BpX90ZI0gXBZlJGcZqGS6mdNhfjpwKeZMDJ6molXJJ6d6lpx1RajpZjS0iYJJbAxTmzv3H5sU4HJ6/hSLEFfd3q21y2W4ovoSx3OMZB+gHOKuxXAOSFAI985qmVLDd0I4p9u4MnlkBT2pxfKtepO6LnmbyBUyuAMdqhQbSABk+9SbRgnHPtRLVajehJ9pVMBs5PpQ0gBGOhqCRcHHB96jmBJwTke1JuNtA5bBcyZIGfpiqMzMG6mpZG3LleAO9UZ5GLH0FcrbijRabkF50BP5elYeoOAMEA59a1ruQMGwxHHesG63yN2AB9a5ZS5dLmkWJFEWjPyqpB6gdverGGGAfmPtT1ACqAp29ee5pzKM5HGe9Yyhs4mivEmgGAeKcRzkGo7cskZGS3sakU5OTTinFq5cVrqTZwAeM88ZpEJyMjFNwGfIwD7mn5JHOPwqppq0kykIV+YnPPrTgTkUijcT1BH5Glk+UAgU1e3MWtNGPAyMjpTsrgA9abESy5BHuB60hbB46is7yV+YJJkrsqjnoKVCGGRyKydUuWgOFyUAyD3Jq3ptyLqMMBg9x6Vzyk27CUVY0ITknHX0qysZbtxVe3UK5ODk1ft+vqKqKcepPJrcpXcHyYwDjuK57V9NjuFQNhMHfuziuxlQMSCMDtiqNxZLIjKVBHriuulX5JKxxVqfOj5U+MXw+n/faxFahzDuLFTnINeEuuU8zadq/KxHY+lfcHifTElS4jkUNBINrKO475r5T+JHg+Xw3qWIwsVrJJuSRmwoz0zX01Goqh8fjcPZ8xxkUbEMx4Q9PrT3wQF2nYOOD0pskkm1ckSOTyR0HvUhUpKNjDdjPNb200PMlGyuMgREZVfJ27sdqQJsYruAHB5q0pGGjZwsgHU96hcqqjIU8Ett5GazSt71zO3W5DNbu8b4A3ZyBnGfXNZ0g+zeVGCxGS2AeDWmEIjUgHAJXI71XkgjMXLFQp3cc1stSxySjajElnI5HpTZV3kPgA9MHmqcMr+aCQC2Dude4HQYrVSHJbcu1fLLYPJzTltozOWmyI8eZGVB2qBk8cYpEZ2Uhfu56/1p+Ds+UZ3YxTHi+RWL7X3bQF5596qzirMzj7z5iOSWSTyvLXfJjaS3HHfikjdooisTluSDzUjJJhkDBZE4ZivJFMMIjjXaCFZgoPqTSsjR2RJDKiRhduwf7NTwSksxkGxkxhByCD3qJdiSucDcvBCjpTlVSpYnBPy0X7BK1rkyCGSVMv5iZzhhVrBikCthvUr8wPtVMKQUVfmBbv2qUuyMCAQpOWI7Cs3DmVgXwjLyHYkkhuNkTkEbRnP1qo6x5KCXDDnkVduBvBQBFDcBV4/GqssOF8osAXXA2nJ4qabajZ9Bt23KEgJHJ5649qiOSCuWQe1WnjMfIPKAgnsahLFvmK4x6Gt077mSTXvIhl/0NUQq0rAnLf3R9aQqFO452dfwp4Pmzggs8W0ls9M1GsgCgbMheuDyRSb6FNcyHKX8zcGPl5OVJ/KnyRCRYy3RskY46UsLmRZGbDLztUDB+hoVwAFYEAcgDtV36GMoSdtRQvl4OdoAxUqru2rkgdd3Q1EdrO3y4A755p+0SAhy2ME8Ul5lqLi9CeITSMxlZG3Hg4yT9asFlQqwYSOo5HTj0qhFI0KKrfUEdqvQNGyqzjJ64x1HpSatqNNvdalrh1OAZCVyUVu31rPuR5fCrtHXnnaKvQJ++IXbGu4ruPT2Gar6lbg5cAqV6Cp0WwoXim2JGQPKfGHUcMnepEaRlwWUY546mq1u+9PvZKjB9KtxugIcECQcYNU0UmmxVfCwgtt3EnGev1oLbRn72GI+UU0shTYVzyCCBk0sW2UxLHECRku2cZyah6uzG7oRpGDB2THfC+tTW8m3IcrKxJwHFQPHLGjRsdgZs/L0WiK42vuO1uMZI6UlFIq10W03bcg89gPSk3/MEbO0nOUHzfhVaXcId6k7gMhR2qwl1F58T27PIQvzbxjk09EtBXcToNMnxEp8w/u3DCVuhNd7pl2t/axSztFvZc/IeSc15hp0/kFQz5UIT5RXAX3zXY6Jdx+XCcqgyfmUZ/CvmsxoOrB3Prsnxfs5q51wtwvrSCDc6qwI5zx1zTvtQlgycAsMZqxbKksBO75kTGDwQa/OpqVNu5+wUqdOtFTiZ8kGwvGX2Q53dOSfXNOKeU6BTtGOCauhmZQoVWjOcr3PHelMMToYxHjC85br9KXtNLNG7wtkZRLSJgAgKeMjpT2RSo3/ADZw30NXo7YtklSrfX8qgEZidwp3Lgbhjp71qqqasZOjZ6FUOCu19wb+Fhzg1Jjsz+YR/GDSygIxOeKTyxGm1eDjdinKd1oZcj6jDuaQ8DYOmDShQMM6ZYDIHX8al8oLECTlsfNzTUMiQoqN5RcFgeuaIy00KdONiHDE/NT2UMV5PyZwM+tOQuijzDlc4LAd6AwDkY5H8AHP1oUnsgceVaDGfYAHGf4skcmkeTcB5ZOf5U9yGPI7dTSmU8jZ8n988c1pF23JmlJq6IGlZJUAADPwVPT8KY0XloNo4LfMc1ZhaKSQAY4zgt1zSuTKNpCqD1J44rWE+rOWdJxdkVre4ZC38YBOGNK163CFFYY6jrUohVJCAQVHQnkVSeZkmfzvmVx8pUYxVwlGRHNKGli+Jg0pUvlx2NK8ivHtCktFyw7se1ZobfIWBJFNN0sSBSdn7zcZCc0o00nZMPaxfxovuVbaHI3ng4z8ppJAMfKeVyTzxUEV3D52zzPMypbKg809Z4zcqh4JU8g/oaFKdN2L5adVaDiuMMeCB1zSSkSMznlnxuFWI41Mo3HatNlRQgKjnk/Wq9rqrmP1eUepErEKc9Rz1p8YR2wSVT3P50iKN24gDuV7mmKHA3Y2hskfT0rSTg+mpnLmh0HpIhk75Xp6HNSSyGJ1UnLEc49KpgHbwMinK0kPlmI7Tv8An/3e9Eoe0s1sZKtd2ZrRSSRoFRXK9uBRVNrra7ABsZ9aK05PIvmXc8qtdTOnAISbjylLMznke1SQ60s8ATyvLeVdok3Zxk+lYKTRbyGckdDgZqfzoR5YBVfQj+tfqzgqitI/BY0479TckW01C3NnPG0/ltsL52kepzWDqfg37KsUmkzSB0Jykj8KPetCF40Y7pVcAZAVs8/SpxqqkMjqmDkHbnJHrXP7PkvyBKrqcaZLm0mMV0nlTgHJiTCsParBukVMIFLn5jJ3Hrya6oXC3CCMBZgq4K9xmsm48Iz3zn7HLZ7VJ+R3yc+lEXJaTNIty1KS3/z5TYC/IXOSRTzcudwIAbHGBWZdJdaNftDexxJJHxvjHy/TNSx320RgEM245z0xW/MthSg2zQikd1G/5cdRTt7EFQ6ox64Gc1BDOJZAJAoQnIKHpTkljb5cnPOT2q24uPmc79yWo8yYUgMM5ySO5piMd2T/AKvnJ96W2kjVIfNXa2GLbRnHPFJvMkoBGEGcHs1OMo9jVxvvsOYGPOcE5z161As5MrlVIRehPTNOnfYMAEEjr2pY5EkQKrDO7lSOCO9U5aaIblzaPQlKr5Y+6sg/1jNwT6Uy2SQzR+WUyc5DHrioCzPLKGQ43ZG4cgU/ftZXDYPbnmsVYvma6BNdvJtfIGBkgDv6U+ORrdgzRyO3XGNy5qJ5MqdqjLYB44pTPKFQK7AJ0ANJxVilZBcBwqB0CZzkDoKjYFQCACfSi6dpjJljlsY/D1ph3tECuNxJHA4FRHVakNRbu2PEYWTaNufQGkjMaJ+8P7znp/ShIzGd7HIwQdoznI71DAsc8qIMgplVA6H1yau/QmPL03J/OjQrkE5PQVTZWluYyZScMCEfsB2xViAeUyhhsDsR1zmoZWEF3GUG1FcktH8z/SqVkU3zNWJLrzCrOGA7szHAUe1SwAIsnlsWRxu3k9RSTREyo03Ea/Phupp1xIJwDtJ/GsG7Gmi1Y4MFTfIgAY5U5/lRNCiRLIkuQ4yysfmx2xVZG+2Sbcbdg4B6fgadIpUAEBG44brWLpxcrlN2RBZapfWO2JHkZDnPJJq/B4o1CGEoJIpVbJJmTJHtVNtQnswV4KYztxz+dME1hK372OeMMvVVz+NbOCktUJSe5bfxO2Nq2FuTxuIHB/CnLqUNw+IrKOBfVDg5xzxVQ2tgZdlvecg8vKMdqsDQGdBLHewkgYJB5x9KzlCMTVRb2GzXinDhPmHGM/rVS4vZFlVk2O7jhW7VpNpaQSQN5mdowUI4qo2gokrMm8ZIKyA4IPU4rmlCEZJmijOLvYrteTwODsBjYYJGBzUlvqsrW6RmNZCCTvPXFWJNKMbAk7SPmHripHEFlNEzIodxlSB6VnJwk/dWpqrp8xJY6kywpIqqmCRuXv7mr9nf3F2AjOZdgJGBgtVGKWEyDYoZeu3HSrVsql4/nI648v72a82qrt3R62GnJa9DVto5mjZ3+5n5gvai5Dwqzoj5C7iSOB9KuQWixnPKHPIYnDD6VC/lFZFaZlA48skkGvNUk5Hrvm5bmfC9yUO4ttZcrgc1ZtkDfeILA4MbDmiJfNYGAuV24C5wRRJEhUSMPKYNtbLck1bdy462Ysk7RS4WLDE4yB0pkwfKjcAQeSOtIkwXyzGTIDnqehFTKVllIk/eoRnjgj8aXwm3s01ewHY0RkWPDJ144J9KRzJLJ8spiVTkEcg/hSFASyFtjliyxjrtqwERY1IICD+EipbUTSmmmlsPi4RlYEuwBBIx3qK4mkhyiTHY5+ZVXPNOd5XlSWRy0YXG327VBJcwRgKVKybuF3ZyPWlFajlLkeo0LMltIZZsuBuA8sYP41nXdx+7U7skrkjHSmtcifcwlOVB/d1SeYM+0SZDD7o7fWu2FN9TmlVS1IWlyyttJLcE9s06SRyNmWU9j6e9NQJJJsYkR54bpQ0zGU/K0kgB+VRworqt2PO525akkamN1VmyQOvTd61IXYvhcBfTNVxIpfLuWCjK7uuaerv5IaPacH8c0uW5E6iWw1ULSRBmCkkgnORUsM3lZGSBGfvqOtV7i4RyVUyA8btw+XPoKsSsfKVIVCxZAY4ptaajTbXMTIkisGYEITn0Bq0gEi5XhGzx6VXtzGxYSfcx3z1qVWMJwcbCSfwrmkddOTWrJI5gsMkAcM4HB25x60E7QA4PI2ncP1xSkiQAoMkL260rsHAlDmYdAc8r7EVB1QXMtSiI7WBi1xtlAJYKAck9uayr25e7kjjEawIoO1RzjNaVwrrITsjaJh/FxisqaJiWKncVzgk9q76bvqzzK65XcYiAyNEoyByzZzzVi2H2hFtxhGQEgnjNVlk8qPG3a7DOcc03JLjKnp1J6j0rdq5zcjerYt3G8DHcoXORj0qqECyAvnaOcY71pSAMgToyDp1B/GqWwjKu2MnkdRTg9DJxtLQidizlWB/vYq6k7NKrjmRs7hnioDvMwEZC8ZPvTkwkp2Egn+9VOzRcLJl8yZuIgQDk5GWxVqYcLu7dMHNVSViAWNQSBgtjPNWJDEEUKJDgfx8EmuN62sd8ZrlaSI5QSq8BByCakty6SYIygGdwqIYfKo2P4iT/ACpFkHnPFIMYAwwORTtdDjzS1LMoaLc3ltIGGFO7p68VQnjlkEYVBgfMUUY5FXmLCJNi75F/iz2qvNujBYOyFuAc/pRB2HLfUbbviREZVRHG7aBgqfQ1eWIQyeZl1Uc7Qcgj1qksJLb2GQOrdzT5ZUWSPy84AORzzTkrvQzi0kuYfdzNdbowx8thxx096riONIkXcymNQODksafHM0TICxDMDkA8YFLJnZlCFx/EeefSmm4rlJnFNXI7YmSWJHySXAOfWp7mPZcfIOBKcN1p+mTie4JISNlHJJ5f6CpbiPBDklVLHAPrUt2ZpTgpRuyON/M2uoyDnOa0Yd8652FUyfmHY1mQ3CyHy1QjGcVMJCikoGLseQOgrGSb0OiM1e5ekLRsrwyskqnqner7XbX1uWlUMW/iBxj3rLtZy4ZnO24jxhiRhh3qzuaWBGkZVRcnywKwnB7PodkXGfTUjglazugkvyxsCA+asqJFuVkTEgPAz3pbmOK+sd0J3SAfKjDBzVDT7qazuhjieLKhW5FEVzK+zJlzwdlsbFlfRmPypIWd2yTs429uRWvp91Z2j26RXJtnYlRJjpjnmsSyu0F0J50TzuQ4X+P2ro9G8PweJbVrSyvIEm3iZo5iFkxnnFQ42enUcXrZmpZLHrUiiVoYmYEBYWAL46nFFtfSWjR2moQlZA223nRuo7A4rN1vwzPpq7rhBC6ErHKhx+RFRWkYvIkiWR4z985fcfqKxv7LWKOppNbnQIlnPMI7918lg28v1P41PZ6fqOgxxpazS32ljLARkSFV64NYlla3F1azwzRGXb6nqtZrRzWkE/2a5ntHXkBWPI9K6qeK00OCWH5rs9UNpa3uhX15pt5+8SDfc2JwQ3PBWuQjiS+jjVQwGCGDjBbjPP0rn9F8X3dpPbxxp5ihH80D5S/pz3rVu9Vt7q2Oo2sxs7/esckAORk9MCu9VVVSVjiVNwb7MzYp2sriUQNyDtcMOK1LCclQyyuD1dV6GpNWt7a9sS9ujRXWATldhkPQ1l2Ye0dC+5ZWBDJnpXJJOPvI6oStoaGoWXkP9rt2Y93iPKgD0FPW8hnDzoglEibXjdOM/StXw5BaXDyDULwWkQAMbAZye4NZmpyXVhqojdFUkloyOky9jXVCfPFSbuRNL4bDNRhNmySWDFnAw8YHIHrTbK6lnUSwShbpOUYnvVWe7nsr9rx41SVMAJu4Ge9XrmHMiXtoixsV+ZeitnriumFm7o4XOdN+8tDoLHxlDfI1ve7LSfAAkjBAzjkmum0bUoLiBEmvjKqPkXEJIYegNedW88l9b+TcQujIc7nUDI/rVrT9RXRbxf3TMjAjb/Cx9at/C7lcqlrA6rW9En/tCeWGRpZX6tEw2tVbTtHtpLv7JPI8V0QGMbY+XPcVag8QRTWuBHsfH3Yhlceuaa+n3F/ONQaJpBAnMkP3gB0zXGqTqPmNqdSS0KzwLpuq3CRZRoDt3uPlPua0IvDEGuWlzcw3TxXo6R/wsfY9s1c0OfTtQ02aKVo08/LPPKec9siqlzZDRFYR3IuYiNzPbtjNaqEqMrrY0c+5zltfav4UumVXlRih/d3HMbc8itT+2zqExhgQ2/mLuePqrN3xW9b6xY3+nxWus2b3VshzHg/vFPrmuM8S6Va2txNNpk9wsCjCo+S6se2aVRvSaZtB3djXtxHaXyu0PlSYyVY/KwPTirX9mnUDKsixwllHliIcqR3rmLfVprm3iSfEzooTeeyjtWrZa5cyyq8RRmQYWFeuPXNKEoSmk9yUndu4tx4JvJo7u6W5Sa8bG2IMFGBx0rKutInsJRDdQtbTFd4Lryx9K1RqrTxvbF8kSb2Z/vK3sa05fEn2iKxTUBHe2URYPKV/fLUSacmkWpSRyEF7cWa/IodV6qe+a2bC5t5HDyJlsfwnK1cfS/D2uS50jVJUuAm0xXAx+lYVzYXenMsc6L8hKqE53D1rzpYdye530a7Vk9zoxbpcLsDDaw+6BwazZNMmjDlQQqnHBPFUhqd5ZykNFgAZUEYyK6KDVbfVIUEbCLYP3itxub61wum4vlbO5VE3sSWPie70+JRPbvcKnAZXwMd8iu68M+LoNSZoluEkBVSYicEe3vXEm2F5IgtvKilTh0lOAw+tV7vQdt4XRxbiNiNyHkH2NbxcW9NxVIxkewtFHI4uImwSvK5+6KLi1S8kManY4GRjqPpXm1j42vNNTyb0i5i2eWJFGCB2zXa6N4ustdkhhiLIygbWYfePoa1k+fQ4pJplbVLH96s2AjqCrgnlvem6bObJhNEzhv4kY8V0b7Vbd8jeZnaxGfzrJOnPLCzqdp5+90amqXJ78WVCfNpI09O1g3UwJYDcMBWPSujQMB+7kAON20HOa4B4/spEik7h2AxW5pPiBYUijnURhx1HrWkZKWgSgo6xOnhkaY/NjcecKelXIbp7ZlJfj+6TxVCPywx8l1LdeDjNPnkOTvXaa64ycEcrvJm3DqCOCeAwHbvUrSKVzkE1yTX7RsV3bkPUdxVmPV2SIrGm4dPm6irjUTdmEoNa2NW6nySBTUEj/wCsOU7Uy0eNwGbDMfWrHlnB9Kp2lokJPqWWijiRGbJKnI+tV2mBmbAODzmk87jaTkCkwMHFZyTTFFKRailAXJ7UkkpABJ4Paqm/5gMkAHJxVmUbxkABc8VakrEvRjVJUFh0pHk6A8fjQznimEDIz+BrFSdyVo7sc7hMsB+AqBpQQT19qjd2DY6AHqaSSQAe/fFdHNzLUHdgZijErwKfGh3bmPXpVeQmQ8cVIjYODxURly3FsrljZu7jimsxAAXoO/rUfmcEjIpUfIJx+dTJya0KVyeJdwztBI5+bpUoQ5P9OlQxSnAHOPepyx9c07PqLmsOjVmGBwB1pJB5MqyH5cf3aa0pXAFNuCzxk9hTsio+ZdgkJAY9OxPerRnUYJH4isy1kkmiVd+FU9SM1aUKfl596L63kXy3eo+eUDKgjeO4qFidpz19qkYKucDFQSODu+bB9KTai9CWmnoQP8wIXIFVZ5DGpPepGfEjAkgjr6Gqs7bifaspNPctJp3ZQu280Hk5Hb1rKI86aNCVCA/NVy8laPcVPzHsarWMLgtLKoBb7oI5rlcISbsVdpXLnyxgAjjtUEjMeB0HWrToQOQfxqBUwcEnn9altQVkbp8xJGQFxTumCeSKYsTZ4wR6ZqRTnqKzs7XbK5R4U4DH61IpyOf1qGQkAY7U6Fd7KSxwM8ChXloy7WRKMngE09htjHPPemfKhzzgetOMg+tNycY2RXmChscCpY4dw4PPc02NgeAal6dKi1veYNNlDUbIzwFUwGHQmotBiePdnIBzkH1rSfJOMcVNBCNpPf8AnWNryvYd2lZkkec+laFq2ByvBHTvmqsahiD0q3APurkkD1qZdmHkWRHvAPTnNMlQLkbQeckVYRTjjr6UrQnOc81nfl1RElfQ43VtPV45CVGACwDDrXj/AMT/AAiviLS5bQ/IGXeFQDO7HXmvoe/szLblAo+UcEfrXCa/ppcSBgfnG3kdPxr2cJW1PGxVDnV2fCd3pcmkTNbzqA/II28kA4zUQj3B1DkgLw23BGK9e+NHgryJzrVrbyhYgEkTrhfUCvHjcF23xxsYy233NfSqSaTPjK9N05NEcNvK5BaQ+a2SxamiNkIdj8+cYA6rVmfELnIKvnnnOKRZIpLfBR0c8/Pxim1c5m7IejhiCQxEQJK4xnNQJAhOxCwjJ43EZqeIMdyhSWYbjzTPL8xcnAXdtGOualuzvYV0ZzwSRyngkDkr6e9EQdHLi5YvtP3h29KuzqrjYWVsDBOOn+NZx821uNzbZbfOMqPmAqlJMVm9TQjAjEWS7OMZz0/CovKtmaZ4maJ8fMgOSc9TUyyF3KK5Py5GegpzIj2vzcEHLcY/KrcraNDa5UV5ImKrGjqqkEtg/M3pUawZlVuV2nd+NWJYzGFZVZFAwB60DEikIcsOvFNrl3Jau9EVVjcJuLl5AMlmwCasKCc54LYyAcgH2pFUqWIAPAyWp0sbx3MgQ7VGCGA7EVMpRQXtoyTYXjwG5HT2qZnlLhzGQvk7CCwKmq23ydqmQMSmemM1JC48tWByhPUimpKQbolDKqoNuf4vm5qu0m4yOFWFMlcKCSMdxVtkRJGy7bcZyOtV5jEkmIw21lznrz3zUXiOS2uUVbCopzn+dNLMkhIBxz1qZxy+eckYb1xVSe4UuEBYkcnjpV2uOSdrIjOIIWRBweSxPNRCMN8uDyN2c1N5pBMR6jknFRiTDkhS+BjINOy3Rkn71mNZDEqKXAG7NPeMvg7hkdqVwxePpgfM2R2701SjyEqpwScEnp702XZJ2FiLTEDaQRkY7H3qZIyeOh6YJ5qM7gwUAlvvEryMCpUBD7wCeCd3p61OxHNbWw7zYkBCKwPdjyDUqyKZCBHlBtA55yetVwdrxY4XJ4NTrEw2k8nPWi+hSk5dCxI8bpKq8xgAPjOc5p1zIJkyjMrhdo39MUyON3ztO0A4J96nkh3AjsoyMmo5vduT1aKYzCp6N2yvFWLdtqjcBnOfrVZ1II5Dc8ewqWOVomXK9Oct3q1qk2W48yJdr5ZiyiPJwo6imyxALtByRyATSOd77ioBz2p8QZYATy+Tg561LvHUpWtZjNy5JlM7lvmCRrkD60O5dYpB+7ZsgL6gd8VIvmRlyG3SDGcNgCmO24gsApHAA7H2pRlfSxN1HcIwsTeYOrcHjrRGPlLbu+cUwlmXHKgHGBQ0jOQFGCMcmlaV9C2y3FOYv4fMA5b1xXUaYzxsoYebHkEbeCtcnZvsdgWKuwxkjIzWppd0HuGieRyApKlF5YjtWNWCcbS1OqhVdOd0ek6Y++32DP8AeDseM+9aCSSRqxzuLd89RXKabevBNGFyAwX5WPTNdMJlBAdgMt91R1r83zCFqjdtD9fybGxqRULk0U7QZBLOAPXpT0v9yYKncRg4Oc+9NR4/MGxgAPvbhilChELDBb+E5xg+1eQoXTlY+xi10Y/7cxYDuRjNKdvUsQ5OfY/WmRxoFzsIOOSTmmPCzOADwaxsr6ESlLdonBCykZXn5Sx5yPpQY4jvzGRIeNwbp+FVFEsTnDAufTnFSxv5S5YZPOapi5ltJD2tmKghyQM/Q/Wo9vOSMlRhT6Cp4JUUfOcIwyvtTImHkxlfmc5LL/dANXB2WpVo7oi2lvlKkn0qQkM4LfK/Q+tNd97gz4KEcH+ImnOQgDADGOAfai/REuKbuMlgDrt3DKjIAqCVGMKIGwAdx7Zq9NH5YRm43AH86jkRQoySUzzxzShOysV7FSZA9r0cr8pGfl/nT0QopV1Z888dRUhhYsuGxxtA7AU8yCMnnJHBpuWmhmqWpCUQRYByevPpSm2iaMMWMW4fKQM4x3qQJuTaWVDjqw60hYKmxckAY3N29cfWlGbWw50b6WM4WpIZtwKHoehJ9cdqrvaMxaQj5QMf/XrWKKQX34YjJXFLJDGUGf4h+NdEa1pJs5KmC5o6GFtwAd2No60B3R2KuFJGC2Mg5q+1usjYUFlA/CoHUqF4BG7aF/xrr9qpuyPKqYapRd0ya0lUbX3BNh24bndipLe5VgWVSA4IwapESKTg5Qj7gXGB60+NxGrcfInXHNNwittSoVZprmLyrkHJG3uw6g0htSkoST5Tnnnn2qsDJ5bAuGJJ+Ve1Pjuw4O58gnG6s4xfNdHSqkJPUnW1LIygDcAcGoUUNhVPXOM9cinLOsythvLOcAqeo9akMIibcnIHTPUfWodScboHRg9WRxWbToHWRgD2xRT1uRENoKqB2oqfbVRfVongce1sfwk8jHWrcUaMqhpBx781eudLh3gCTB6Y/u+orEuY305Nwk2iQ42kc4r9jlzdj+dYTjsi1F9nWRgrfOBxinwxEp/rGTBwQG5P0qgb5wgBi3Jv3Ky8dumKUzS+Y2TukPIwP0qdb2NrJyTNaG6ksgAhUh+Gcj5z6c1q2upW6xrJcRAEsB+7HzCueju5o32yRgR7fr83rU63e3aSA8fO4Acj0q3aXxGbqS57HS3Nza30ZimiW6ifkRtgEAe9ctdeFkDNJZOY3B3eRIePoDVm2LrDHI+3uAA2cVPaXUfmFphuTk5bv7VnKFleJrGbTfMc3O76eu68ieFc/wAIyD7Zp6XsYIBQlMBsg8EdhXdR+TdokUsUc8Jz+6PI/GueuvBAjZ5LS5SLgn7OxyM+1QpWdmS6alLmuU47tSfMC+WcbSCck+9NeTaUJcYB4UHvWfcQ3VhN5N1B5USklZACxaltrxgpcn592FGOpreE4q4mn2NHccsrggqAcDqR9KSVQIwUXAPUnrVeK5kkvC4dV2HcSeucdKmDSOc5XbjO7qSauM7Gb5uazQ+N5WlBaQFcHIPGabEFW5beB5bd+4qPc3mAqNoH3gTnmkYEt8xwM53A1Gjdw5nu2NkcpIwUkop+XPpSRykjODg5OMdafI4x82TtGc/40xeBkv8AKRkAe9ayaSskS+ZNpvQcSrsAh4I5+tML7CU5HP0p0P8ArVGMKc8insoWQoSGHIJJqHFJ7mqgpKxCFcqQHYZzj0qNUCMGaUGTHXpVqJVCKFUsi/Kq5waZLMnmoJTuxx06Y7VEnHoEaajoNUiTcsm5Rj5Se30p0apbjCESMwI2nrn1p1xeB2RFXKcsHNQwxSvKszlDEudpTqfrU76Gt4/Ch8sv2nYSW3AYYYwD9Ka82+FBkgYIxSSM8qhFUfLyO2BVdIjDJJGW3bcDNSoa3ZLSWiJ4LkIpjTKhgdvy9KNR8yaSJwU3BAGYnkmmwkRyOcn6Y6jvS3aGSFz0ULjPp70Jq9g96UdCrIziUqAu5uA3WpI5Wig2LtySdxBzj/Co8JH5cedz7M/L1PvSxxQwRrL5u5myGQdgPWrlJB70UCbo1lRgDvXdyMkj60RE7AWba3QleMjtUUzbyjjcgA6A8YpVcFBwS4OeOlRa61K9pFO6ZcW+ltwBHhgAf9Yc5p39qzq+PMX5lxhxgZqoLggyHqcbcbcmrEMIkG+Y4KjJU/xewrgm+VtnZRm5luLUXZBJMAxUbcL0AqO3vJZm/eR2skaZw45darIxW535kERJPknoPQU9UKOxUbQx6Y9KyjFR96XU0TlN2iXbEwTzbFY2wJOWznmr5ijtI45LedZJ4wT6En1JrNtvOu2WJMJEeNzLwW+tXLpIdNhKmZJbrPyp2xXLUXPOyOqFT2atM6PRopZ18yXzZFYbzJIfl/CtaKK1RpZbuMSRYA29Oa4+01u9FypEyxw42rEOFWtu31KZ4FS5C7t3EqDv2rzakOSXMevh5c2stiLWJEkvGSCEwW/8AzyaqeZG0TR7GJY8MOQWHWrl3KcqciSYDjI9aW3s5xIsTISi9HUZUHqay51a7O+ME9FsU449gG4he4XFWYyFkEajDkZxUph2XTIWIjYEZPXPrTlj8t1G05H8WMkCsnK53Urpco2aERzxy5w3lkbVHSkD4yWdWHsO46ChYd+7afMBBBbt9KjuTi2hjCrHyQzD0oWtkVJWldkMlyY0G7aQT0HrVC6m85y/QKNnpxUc0wbGB5QU7csep9RVZd91IE8wqgBJyOtdsKdtThrVY8txsxB+ZEIQDqT2qrGFUAhjuPfGSfrVi4nARLcEs0WS2O9V5Z5mAJ+VOowMV2wbUeVo8qU4u0mLt8wH5wAOhA6n0qDzX3g7hvGTv7n2rVs7FbPSm1GaWHepLLBI/wAzD2ArKu501G5eeKJoUb+FuNvHStIxd2cVXEXfu6hczRhMeWBIMH92M8ZpmGlfBCqx5G0/rSW8DlbdzkMckg9MCrMdszkSKQgJ6sOgrom+SNrGMJSmm0PtIWkdF2hskkljThl8BfkIJDITxUquY0KqeDxkDrUOY/L+X5TnGe9cKd3qelGEkkWIz5SkSAbR1BPBqWSR2yu0GQnqDkKPSqyWv2nC7coTuJJ9Kc9wFbERwTwxBqWrs6FUSVuhNp+ofZb0bgjyxnO1T94VsbbZ1dYVkUuS4EmOvtXMqBE5ZUABJ571r2M+6QKzpknChjj9ayqx6o7qFVS916EU0GS0cqkY5I7msS+SSGaJkZAJG2bCvT3zXUz2u/czZZujMDnFY13BmMAc4+birw9VKWpni6N46MyUcSMwwR6E96EQxbS56gnipSrBFEe/k5G7saj8+TfGzr8iH5l9a7n7zdjx29dSeK3jm+9P5RA6EZ5qUvYrbszRGacMVUA4/GqxnCbx5ZYMdytnBwaqCSXnYcgnpnAFaQS+0OSbWhHNes53naqk4wgwFPpQzkxb2PPb1pjlo5SCAcDr609XWUrGzYUjIJ7fWrevQy5bb7lyzmmMoWSMKFXjngmrZkEbBWw6MvX0NZ6TJLEzLlyB07fgatzKJtPhaBSpB3jcc8jtXPKOuuhvCUnqyeZmjI2qoXoc9frTQsQfyo8FgAx9zQsxmijeRB5pHzCkPyPuCAZYLu681ktNDtUny3RYt5jGWV1PAySalNt5i7tp8ofNu9KrGeNZpDKu9Wbb6ECpJ8RlI9pWIndvzkEY6Vm1roVCX8xXuCCygjKDqM4NCFGVQ5C/Q0k6KY1mxt3Hhk7Cq6pMpyFLDI5HPFbRjzLcwnqWLiNvLBRk+QZ2suSfoasvIZ7OOYopzwUJ6HtVZFZSRn7y9+1P2KARvAAPWpk72XY0jJNWGQPGrKAiIwPJFXNPaG9nZJJDG6jdjHUVnMGDsSMEDr606BAZNyOBKBzn+VNxTTM1KzSLotjy8J3kZbYByF9aSdiotXjY4fdvXPftUsJkZ1cMOAc4qM5Ksny7nzhl6is0+hryODuTRFXCrt2S4JGT3qyuVtxIhJU/fLdR7YrI81laMfMjqcZPcDvV+3mKuyjdtf7xBxWc4tHRTm73NC3ZHDqVIBxtaMZwamli3qWWRd65BFUUkZD+6GGPRQMVctHFwGRgiuD2PzGuWWnvHarSWj3KcLtbqRKPLdW3FsdfoatIEacTYYyIAQY+GFX762F8gRlijeM7k2clvXNZaNPZTujh4yTlWI+8PStFJN80WRJNHS6Z4ynOLeSL+0LKNuYplyynu276dq0J7mykkebS0ZUA2r5nY965qxiW7ExtCYmRjlSc5OOtLa3EsbPH91hIN+3oT61zVoc75loXR912OlW+uIk+0REl4znB7Vb1GOPVAkkS+TJIn70YzknqRWPaXKhdsm/c55THDHNXl1Ca3fahC5IXLDgetccXZ22O6a5o3Rn/ANkeUpAQrJyIps8g1l20b3DPKZiksjrIM8Ebex9M11F3ZSPPuUgjIYY6CqN1pBRJJRHunRcsueG9MGvRp1oqzOGVC9+U1bKWXWNKtIra0kae3L+fk5+X61nOn9qIyyKyToSqNu2j6Gqmg6rPaSXAV3S625KocAOemfWtu48rxhYSxtGbXXgMAE7I5B3rtnTjPWB50ZTpvla0G6NEVQQTbwOzZ+b3roLywt7m/tcah9qmVNnllNroo964m2uru1trc7452h+XLHG0j+Emt2XXB4qSBxD9huIU2ERnlvU1tGnGlBO2xq3puR6gqrGYrot1LFj1Aqla60LBRHcpizdsJL1wfatDTrmFWNneoWLA4ZhnJPvUl3pqrABMIxEUYI7KOa5ry5r9BaOHLI1p77TNTt47K4bybiYfupx90HtzWabybw3riWt3GHjKeWku35WQ9WBrk5bG4s7YEsXWHnYpzkH0qUah9o0zZcM5UL8uWyyE+lej7Zy92xx+x9krxZ3S2Zjj22cge23b9gfk5qxonjy40S6ezWGIIynJfJJx0X8a8/ttRu9FljwzSRArlWXB+oNdO1xBqjfbICGRydzOuCfY+9ZVJycVyo3ceZHTXD6brItr21K6ddSZM0D8oMegotYlV1LzB4QTvROmP6Vzml/Z9UupEguI1uIl4jzgjPpTbO6l06V1VsyDKvv71lUVWMU1sRHW8JHW6XeCEvEy+ciNvWPv7VvyC0tlaRCJtjB5Fi6x+59celcGb6NGV3iYr1cocEHt0rbinIZQH8mGUcjPDVpGrDlXOU6Mlsya78K2mpXVxc2s62xlXKsFxyepxWLN4ZuLAzPG4IVNobPLn1Fd1ow0i7tDa3chsZSCEmi5Zz6ms+SG4soniJyhBX51wWHr7VUsPFe/AxhWa92x56ZprOZkntmjGBukkQjGfQ0+WKW6bCTqIRwykdvQGu9tJLW7SSxuh5kLINyPyNv1rC8ReEbzQo3u7KD7ZZzHKJCPuD61nJNJSirM7FXg7JmTA9kII0kg2SR/dkXhuPetaMvEUkMi84G4nOBXKySSxR75jkEEqMfnSWuuu05kDRrGeNpHBNYTkou092dnI1ZtnTX10ZFKohkUfLv65PrWdLaFCqKg88EH91nmnHUIp3SOOdI3XDbSeM1DHPqdjcLeeakm5htERB2+9ccoRk1c6I3S0LzzD92z+YrhgVJGOnTiursfFVhfWUcOpP5UquMPs5Y/hXIv4uOozbL+zDPEpAkTjcahjvbcKshJ885xEeQPxrJxjGScNkdEXKavI9IudLtrp1XzYiyjeH3YBzWFPaSWVyp8wo+SUdDxWFb6g9uo3ucdlJrSh1gPa7JsMV756D0rKpJJ8yZSXQ29P8Y3+lgwXCCezPAZF/eD6V0Og69aXqmRZtqBSfLd/mAzzxXKWU0Mx3KwZNvK/Wsm60j7PcO1qSvBxjqSevNb06y+FmjjBR03PX/s4vYsxkksNyg8ZFFhal1MEoQyYO1QeSK8+0TxtJpciRX5ZowNoIGSK6OLW4HkEkLnjBiYnBWnGUEr3OZqT0N+OKSyDh3fDY2tn7vtWrFq86KkbsrqQTuYcgdhWdZSG6UmZxKjdQOx9DWokEay7CAFxgDNdtKXMtDNtLcLS0lupmYjaOpGcZrXWyjUAAY78moonKLhRkCjMineFyewNdCoQT5pMw530LotzHgg/gKtpeYjxIeBwMVnR6i0QJmQAnspq1DPFKcnCqeapJQlyk25tyxJGGXIPvkU9MSW4IIOe4PWqdzNlgEOfWn2reUu3+EVm3Fsytyu5IAVzjr70sU2Dtyc9dtRyXA3jtTCMSbwTSla9ieZ7suSSBVwMfQUzIwaaUQkPnGBjr1qMyBZOK0tFr3Rbq5I6giofJBYnnHvTiSc96TdnO7jHSourKwruWhC5xnsKYXY4x06GpGw4JHam/KB156YrPVsL3F2lV3HoangKlc7srVdf3gznGDU8MqLGykYI9B1rW9kJpk5GAMHAqVfzqGMlgCRxU0ZVcZ6Cs3ozSOhJsGAcY9+9OAwCARn3qbYXAyvB9Ka8KqNxzWkFzMuPmVrWVY5njIILcj0q6CoJ4wT1NUZfvdCMc5PpV2BllTceveqce5o3bYYw3scGoJNuT7Z/GrDsqyEgZbp1qvMQzDuD1rJST0HaxWkVTlu9Zt0G3EA9a0ZyIz7Gsy5fYTk89a5araQkjGvZCjEEHjvU1hGZE8xyW5wPaq12plZhuAzxnFX7XdFEqMQcADisaUV8SNVpaxLJIW6nP1pm4EA+lOc7hTMc4HbsKyi/euzVaaihypbFSAZ5/God+xG2j5j29aUSEKB3raRp6EzHII6ECo97KMHhehAppkPqB6YpGO4cmsrWejKWr1LEI3kAnA9fanYYdetRQP5Z+bJB9BVhTvIPSsmpJeQnqxYuucVYJ2nn04pqIBUu3jnj1pplXa0EPI6/jUkT4B9qQqAp9fSiDB3A5yO1Nvl95lRXNqTxyHOc5HpV63GfrVBIzGuD39auwAoFx+tRFqa1CSvqjRj4Ump0XI96jtxkYPGatIqq2BzXHUfKyNErkMsWVPGfwrn9UsVlRwxIBB49660RZHp71SvbbzQUIBXP3jTozcZIznBTjZo8P8AF+gmcPG6KRN8hR+VOa+TPF/hSXw74kuLf7P5cO47ZGbAx7V92+IdHMtq+Pvp8y5rwb4w+BjrWji5Ulbm03SfKPvD3r7PCVvaRvc+Nx+He9tj5slKuzrk7kxkCnqDPFgoZUAwST3p0ibjuePZISd2BjJHGDSnZKwONjnPCDgH3r0Gr2ufPSTT0IyqlljfkHgHPTNS+VlSFOxV4L9simqgBYkDdgc9ee+KGTCgK+M8nPPPrXNLmlPR7E21uNS1UklQwzlt2etUrseUuW+XAyc1obkXaXcqOhx3prl1RkjIAfqcZq01HWQ7MpWd2JgNuUYHPI61eZTMjnoAMY/wrLkZUlZBgFTycVehYr3+X64x710OcXZozi/e5WTeb86LNndjGD2FNYEShuEwDkCp3kUleBuAwWPVhUFzKrFclgEwAF9aOa+5psQeYDtYJG57HNSPv8oB3CgEs2BmoxCDIXVx5eeQByKHMolcJGwTbneTQ4oyiubVh5iODJEP3ZHPNTpL5CDCmRHXIA4xTdwlQf3Ac4Ap1vuGMAfuyePXNLS2hf8AhJC5JIwMdsc1FPKxRlYbSR16celTFcy4j+Vj2YcGo5tsibtwYrk+uPWosn8QNu5nt5m7LMNmc7VHQVHIpGNijP1xkVYfcpyh+V87gfSqzx/NgEkdx71srW0OZOpzakBDNJuZGU45I5z9ajaRYyPLGTnJwKushTgn61FKgVVZQAR6dabd7G99bspuTIS2CzuMEk9RUlqA6FhICqfLtHAHtTFfZAy5GGJYZ/hqOCPbHhMNIDxxml0IjPWxaWR0RgD8uCrcdjUkYMQ7BNuMVDH57szCRl7ldvDUsb7VLyqzMPup2PrUvQqS5VcnhYK+7+L1qz9pZ5QxwxHIyKrTLsiyoAk2bgA2eaRAxA3KWyOQDjBp9Q51FXL4mYyNK2xcckjoT6VKbtJUjYRkSDhmzwRVBJ44hsAVourBuamTbAWTlkxgc8ihxsLmUmmkOvwTLucYU/dBPT60xfLQrIFDnHTOQDUl75cgTbuDso3K3INV5DtkAVdu/qOw9KnyOhWFkYNcFwCFYZyOB+VTEhfLJfIGcA/yqvuBJRuFjGefWpInwXQjI4YHrz7VV+5g9JXSJCyIGOTv7+lNTLxBiQSc4ApWLgDge+6mxp5SuWC5zn5fSsVeMr9BSiqi1JHjDIwDHK45+tNJw3lygAf3z0BoWQNG4Y44OFzyajWTIAPWtOazKUdNywkqCX5TkEECr9rOZZxtiCmIbv3Zxgms+AJ5mSu4qpP41JFdokLTRh0HG4Y5ol7xaTjsdZo1yJcEBgWJL5Pf0rptPuRAnIYyEff7CuKstRePcSNjlSpB5Zgf5Vv6besEaByTgDAPUV4GLw1OpGzR7mAx8qE0kdDG8jjlvxAqeK48uMK+HYZ+9zWbZ34Enl7QqEctnJB9Kshl3gqec8V8biMK6Wh+q4HFvE0+ZMuWt62wJwAe/rVqG6RGCEoR0y1ZE3Hy547+1RvOsEa5X5R8vFcPsVI9iNaS+JGytxDcFlyoPZwMYPpTo4UIxu29iT3NZPnyx5G1CR2BqVbppIkdv3eTtCnvWTpPobxqxlpI0JIRkhSNhwMHnpSSQNJhY1JcKSxXiq8d15Ko2Cx5BDetWoLtGAjUkSNwGY4rO0o6HQpUmtCHyJRtfcAUzlMcsMUjNMwUldgYZK5yRVlHRZfmbco9Oc0Z3udgC8ZIzTU23sZOPM04she6kdkWUD5RgbfSniVeV3ZPvTZFjZVbeTjk0NFkDGD7+lTNK+pfJUWqY5ZU3L1yOpz37U6IieScZVnXkKDUElusRyG4PO3HP1psaLCytj5+pYf1ppRFea1ZIJAVIcfLjOfSkFyrIVJ3nsRVVpWDOu07SSQPrUkVwyxFXCZx1xz+dXycxuqiW5Yt3CyEkKxwQVbmkD7hJ8hJUkZH9arxvgsdoz696lEypBIu4EuSQVOMGm6XLuT7dN2JIHJiAwAPb0p0pVcsFGQMmot8jRZQgOKakrySeYq7Q3BOOnaoimnch2buIbVGUtHk5PzH3qs8SQDfljI2d0a9Pxq8hDu+wNtQY3D7pPrTVTZIWjPzHjGetdNOfI7nBUpXdig0WMbvnyP4DikaAMoUkBR/D6CrixsJJNxDEAfLt+7TTANhPc8ZNX7ZKV0iI0VYhjQW6/c2r2ppuvLkbdudm+8MZBpy2ZXYwZdw+8CffimyAx7mYnPoDTnNT6EqEovUlLdPp60VAMBRlipIzjFFY28zTmPKDaShwhbL5x97inXGmR3EpR5o2z2JywHfFMCzMpkIGM4HcUkUAguPMIXemSce9ftcpyb2P5ttDm0ZUl0ARDFuRIMEEy81SmjnsZJGQExnChR1DdzXQPJFBbgn97g7yEPb0qKSe0ljd41kQlsnB3Zz2rB6u50RVlozAS78/g/KwHzAnr9KsCVxCqKncj5ep+tJc2OZUCqsSMSSF6iqtxBcW2FkcEKPkZeSxp2djJyUpJLcvx3AjmBaLLE84P3aakhMRO5sOcAN069qqo0gyHYRDjAzz71ICvAyTj1NJPQ1urWNM6gjRt8zRyA/KyntU8WoBkYznajNgMvX2zWQsqKzMVXgjaCePfNOkdHAEZOS2SQeMUm0ZwVtWaccjOjtvEq5I2A5xWd/Y0l/FJJCQrv8yxEdCO2aT7RGqsI3CkHJI4Oav2usSxwxAIkwjycng4rJ0003Fmlk9bnNTQ3Gny7rhGBY4yF4X2qWO/WGJIwVBGSctya6g6pDMn723EjZyE3cVTutJ02/AaNPIlJO7bzmqi2lZhCEXdmN5zu5dgY1IBIHJNWGDFCpYbR2xVW9EmnSsN7eWTjLcAURXBFygZgQyb+CD36Um3vEmUE1oXhbLJDlpV+YbSPQ0xD5EaqcMQAvrmqc1y5kZVOF3ZA77adFMY2VQQyo+8E+npWjbBWS1Lcp+5Hs+Y5xmm7IwysxwB1zTZJRIFlkY7kyfXNMG0KfnJBGTx+lOz3EnfSI58rKiIwZT0I7U8bUfOAxUcZOearv5ayY891fkqhHakRgwWXOFPHFF9dRqPVMnVZXYhYGkGM7k4A9qeWSOKVCRAMHhRkgd81SeCSUqIpHQg/wtgH61Zl2RAktmUjaQTnJ9aGilquYqQySuuNpAPPmegqQvsLBsnspHcetS2r+apDNsZRggDio43jliZxwoJBLdsdamTtsZpXdxYT5rosfJYHOe1SpIgBilBZGO0iktfLO8qMhhlX9KBwwIHt65PrUuJvFJLQqIgtbhSEYPyqs3XFNkhjRFkDEzk8J7e9WZ42lkRyd0oyBjpiklD3nlkrhQm3KnByKE0xW6sqEyOMLwCeeP1p1urRzOhkUgjaRjFShSkoiGEYEYcnIx6U+OMCRhIVbB+93JNE6iiiFBOScR8LiJlA7sB8vXFWDiTjnbnr6miCMG4iCKdqklpAMgetWy0YhG99wViFCDk+5ryasryPSppwdii6bpDjCxH+InlfpTrcWxcO5ZljbBZm60x7xy4jSDywTzIy5H5UrpEEUysCCdu0LhmPr9KuV+VLoNRSdyS+1Y3bJbxqBbo26MqMZFVbO33TLkLvOcFyctVkWwVsRKqKE2bfQ+tSWyQzSudrvCnGSNuD61z3UVZHRTpJu9y3bJHEgD9N+Oa1LAFjI7PvQMCFPNZsMXm2hyDsJ+TntmtiHbFFHlPLATJ7lvevNqy7HuUo81ohEx+0CTcVJyFBXOM1cju7m1B2zq6k7QiDGDToouBKASNoAYjr9KbHbrDh2XLkZJPJ+tcTkmepCm49dBzB2KSTNyecnrSvKWPmE8n0oe4Ku5UNL5QwEA4ye5qOEyy8FNjuNgHXPvUKLep0bK4skcaqAxCYPBHy/mKzNRkjun2RcJjALHBJHvW9rwi0lLaAypLesf3qhfupjj8a4+6b7VK4h4QdAeDXVSptas45YmL3JGsZ9QkSOJU2JzycgfjVHUCUMkasCmdpYHkVotcHTLXy0liWCQDcScsDWDdXi8Mvz5z09fU16VKLk1Y8epUju2KzBUAYGQrghgcZNNa7PmhUYKcbsnkfSmqT5Zkfkk4Vcd6jaJyv7xSGP8XpXe6Ek7s8mpXUnypDJURpCZiWYkksnb2xU5uozbwiMuCjFiX6k0NEikBVLYAB/xqVLdjHkru7gilOLitTFNXsRFGu3RmOxGzlwelWbaVlmVMl42HyjbjgeopHVBhcAsRwvapMGHazY3EYOD0Fc0puUbM6ad1IkQGM92AGfl4wak8hGiCSLjJ3+aetMCNJKzKwNuRljn7p9BTmnlliSJw0idF471g79z1oTfKlIZLEyBkD4GRnByKjtbOWeRkVQgBOCx61ctowxxINiHIJzUvmrNtaM7GAA9alSaNXCPNczZ2VA2V+ZBn60xWmCIWOxCQy9D1rV+zRmUqSBxyW5GaiksTEQqhRHwSucj8KpTjazK5HzXTL1jNMmFZsyHv6in3cRDCVgMgbSQOBWetyW+WOJix5DnoK0LaTzYwsjZYjoBxn3rklFxfMehGalHlkY11GVLYgMzSE4xxjHespxtJLAZBwQOcV0V5a+VL5qMzGHOQOmTxise5gDSH5fKMjbTEnJB9a76U00eVWoXloZy7ZZREHPOeR2pko2uzIWCdAD+tSFdhcMreYvAXoeO9LIzzCMblH1rsu7nnxej8iFz5gAHb370htycJEMseGpw+XLNx9KdlHt4wQVfnLAYzzQgjJtDWflI8BAgKkD1q9Yxf6DISpVc8An9apeW6mI5BwScgc0+Nd6SRO7KXPyqTjce1DjzLQtXp6ovW7xxuFYN83Vh1BqQOF25wgPJz/OooceUFA+YcHPWpOSFbAIXoGrllud1OUXaSB4lb5mbIXnNEMzbtgkC5ORnrmiSMMqnccg529KZNDuCOkhjZcnpRboyWr+8iclGAXfuRjjHpVfBiYxdmPXNWFRVtkiaNSTx5g6570PIFQjtH3IqU7aGju1dETKVBIyAo9acjBGVDli4yPSojdmTaqYI6ux6fSpRLuKjkuvTIqmn1En5DJjEkYOMlOGCnk5qAs6XH3Sm0YVWHc96v8AmGdV3om0fwjrmq9wfKIRz5mckux5UVUZdLEumo2mTwsRGqAEPnBINSPFiEPkAqdu4f1qlDKsbb0V+RkMB972qdNgkZ3YoWXcVbrWbTTuWqnMrMQhjKWfoVx9RnrSWjCGd2dy5IIVSOD9aa8SxTKrDGOjZzRMDGqSKmSWPOODiq30Ks0k0aNvcsJNpUkscEg/yp7obeSGReNpO4gcmqtpIbqZCGMYycgdfzq4ECoVkfavPJ5x6VzS0djti1KN0acF6s62xjTE/Pmln4b0qW6dbrBTc3OSr8lPYGsmNBbxkj52Pftir2myl8qJCshIAYfdP1NcsopaxOiKTSQ2CBoLqO4spFknXO6IDG1fU1fmk/tSSOezjaObcEuIEGAR/eBpphiuxK6qsUsKN904DEdPrUUMk1lAJHIhfGS6dx7itOe8bGco+zlzI2tQf7FeIIiHRRw+7cwB61ctJY7kRkzKSQSPUEetYCiOB1ntyJhgmTAOc+oq1Z3cNuGlXJIUdsA5NefVp9Dtou6szobaWSOJgzB1J6YpTFJGAVDOMHLdh6CoPtKiNNshAk4UkYPvUttqiIvlyoYmB5A5Dj1NZUptR5ZDktboqXOiwak/npIbe9TBwGwGA9ahklkW8MbK7z92B5Ue1al8gkkjZNrRkZBT09KrMsbh8ph+zhvmr0lWVNRcTjnSclcOXiCLbx+eRhSgyD9fesy4tJbVw6nLqPmEfBjPfNVY5m+0Mu+eONHICF+jVPHa39yk0aHfDJy8gb5jjsa7eadVc6ODltoWjfy3jAXEhIhjO0xLgn2rV0XxjFaxvYanA09rKD5byDbs/wCBVkrbPaXcAnjLo4OWjPI+tXL+z3qJmXzoQhREKce2fcVpCnK/O1oW5RceQ1n0iFsYDLBJgKFG7A+tcvrOlvBdPGoWUJ8oaM5qxZ3dxat5LTSbM+agY/dI/pV2CSLUC4YrDclixEa/eGOtTOq5ystA5bK0jnMz+eiybmJUkO/TPoK1LX+0LRQYXhjX/WYdshj6VCdNmFovluZVTdgN+vNVFg1BI7SRDviOTIrDOz6d60pydSXLLYzcOZKUWdK2q6dfW0Za2+w6kkeZHU5Vq2dOks7hoftsf2tSBGpiXb19T7VwrSBuXdgXUqroOMe4q5pWs3Vncx2hkJjl+6+eD6kmumLhG8HsZv3mdneeH9S0AmWIfa7IHcAoyVA55PfFLoPiOOyuyt1bJqNvKd/PBi9cUthq93pkD2wIkt3OdsnJ5rObw7PewO9uVh3A4Zjz9MVhWhGWvQrncUrnbXFhEl4WhmWW3YB9jH5kz2qa1N5axkxQy3NsSWJYbhgdee1edWmsX2kTKzKPMOUIf+PAxxXY6J8SBbiCOeIoyRsjwIMh8noTRRqKm97mcoNu6R0TaJp3ifZOkr6bdFv+PZfuP6AH3rE/4SjUvBpmsRJG9vvaM+f82PUVM2s6a07XNvayAY+WMNyGq7aalbFGmSH7ZFMdssU6A7QeuD6+9dynGpHY51GVN3a0OVms7DXJIculosana7N1OeeKztS8OWtthobgxyM3QDKkY7CrmvaBby77iwmSBCxCW7tkls9Aagi1GWCT96gd4wVwex6VwzpK95vY9KlWnJIw5rGbTTKHhaTzAFWQYI98+lSWF2NNLQlgyD7qjJPPvVy41LcsoFlD9qcczAnI/pVKNiN7yhHb7uwfKRXDUjBr3Wd8Krt7xcZGnTzVHBPTPNLiI43rjNVEiFxPEiTSW/3sFDU6TPAPLkdWT1xXJ7PljZdTtp1UtiylmbhXMEpUJglTzu+lRvPcwE7cHgjB7/Wn2siJOiIyrkfK2eM1PJFu+46zMDghB0NYJW6G7lzbF3SvErwxxxT2kbADlkODkVqxa9Cz7JYvkHIZTz71ya2+24y2QQehGCBSLM8c5Mu7YCdpxwwrJ3SuNQ5rHazf2fqQJVGVimFLMAQM+lNsAlpBDFEGCq2Zd5yCO2K5iO9aAhRu354AXrn3rUTVJbOVGkAVc/NET1z3P0qXLmWhfL0R3Gj+I3gnEqjfEpKmMn79dto/iiK7hYvGoYH5IyfmHvXkMF/pt7IfsspEqjO0gjOO9aNhr3kqiM43hiGPcDHFejTrOmlaJy1KKlse0Rah5qiSP7uMetaMc67QSuOM15rouvvaRood545OuD933rtdL1OPUkOxwJVwCrDkmuyFXnfM9DzpQcHY0bmRJACUII9aqLP5KYCHGeat+WZBlsg+461WuF2oQT7U5P7SBaLUal7NGXKor5GRuOD+VWE1DcfmUo3oayoXKswZgzD37VZjnEhAHPsaJppXYJ8zsaS3SOTxn60+S4KjIXIxWUxZCxQBNwxgU5p3RANpIx1JqXKKW5M6di/b6j1DcHONpqZZkLEqMfU1iJeF5CqgZ/2jVhZWZTjgj0NVGcbaMjldzUN2BwBwKZ5wc8n8Kopc4GWUgjj61KtxGfm5GPWhXbViGkmXQWk4U49vWgW2Car7o5MZzjvg4qZAoTEZK/NnBOa15k+hPLYeIwvBbGaDHh9vajO44PBqcfK69xxxWkGn7oLuSRoSAM9O1Xba3UkE8H3qMMIxnH41aYDA9aU1d3NLjlcOdxOMHketLHKrE/Lx79qRYCAPSpIwrAgAZqpRVroJdkRPbrIDjJ9c1WVDFIy5x6H1q0HMeQc028icxA9AOah66l7tEJUBRkfP1znjFVs8kAVZ87zIxhe2D7moXACntWUopGi31KdwwYEnkjjFZd22xSB1bPNaN1Jk5PUVj3bBzknAHYetc1RpasEuxnOMygH15561pjnjGB2rLh2i4LOu5fStJnzg421nF80fI1jo7B944FOKhRnvSABhnvQOM55zWDbi3E6FrqMZeM5o8vIz0pXbB4PFJG5JOcgdjWtklqzRJvYXYc9KGi2nB4A9KmVVIBz17U7aCOorKUZPYblYbCNoHPHr61OeDxUbjYAy9e/0qRHweainFpPmI3dydW+XOcCps4hz/F6VWXLDn8Ksxx4TLHj+tVyt6xNGrgQZBuJ5NT20YyGJ6VACcnFWYAAD2rK6vdgk4qyJJIxnk4AqW1Y7tp6D1qIr5zAYIHpVmJQuBjmsHJqWhotrGhCdpB7DrV+NQT/jWdE+wDAJ5x+NX42KnOeaymufVkuHcuIoXORnIxmiS3BIHOO+aImLAA9O9XI1LoN2M1hfl1aJlGxzOraYrK25RICOleWeJdH/ANHvE8gsrDChm4J+le33UOE54JNcV4m0naWYfdKsxAHOfY17GDxPLI8vE0nNXPhX4meF/wDhGfESmJCLC7JYy91c9sVxiIQxBHzE4O7vnvX1N8RfBMeuaDdWrwq9wn7yJn6p618u3LzWk6yyw7UgdosDvjjIFfYUqimtD4XFUZU6l2Q+WFkKhw2Blto6U1H+YnYwj6ZYdfpU4g2wmFXCKPmdyM7h6UeacEEAgj5R6Vd0pHLbS4xPLEmXUttO5Vz39aa8yq5PTdzSMcxRENljnOegpwCxvIxVSWQgjrj6CpqpNakL3Su6vNFIAUWXGQTzn2qlbmZIlMpBc53ZrSmGySJD8pVQMkd/aqV3E6K7q24JywxyR6VUVGKIklPYuQNuTBGDknP9KkChnUgFSM4B6GqNncRYV2DhSOEPvV/ypZPkiJKqvR25+tacqRSvsxksQKDflQepQ8j8KalufMEbSHD52hhjJ+tWxbTTsGU4AXJzzlvSo2wsaMFMj5JYHkKfai6ZL0WhC8b22C3DYwQOhqMYIIBOWX1qVChYsyNgc4B7/SkaYNGFcBRnOMcilezHGSaHieWMgKfm4Az/AA08tGkjeWyhwuGTHaq4dHB2s6kjA2j+dSytGty0UykEAEurYye1D1dw15rkG0su1vvN8wIFVgriRs8AHjPer23gsvIQHbg8rVSQb4wA2Wznj0p7ajcVIrvJkHaAz5z1qmzSM5dSSgYB/wDCr3lKjgAHJ5JNVniTaxEnlnk8jqfpTv2MpauxBG4WZiCdgJYBvSknMkYV4pDu3HjoRSKVPmKWGUAwO5NOJDlSQwIHJPNNp9BXd7Aisjn96zAjkN3PqDTkYkgMQrDPFJtMZByzY4BPYUjTxpGd7AMeB/te1UrW1GudonAZQwwCoHJPUUhLSx4Qj2J4pkbH5VyU3jb84zT4iEfY6tsU9V9am9tRNW0JIYnRS0hwOmT0zViMSBmYOu3IJ45NV1PykZzu9eanVQiffBVR0xzSc4ydwvKyUSyHKbgc7CSVZvWoJAWn3NgLjlT3qSLf5nllmWPbn7veiSESNt3Erg7jSSV7lyb6Fa6wZnYZ8wgAYPGKlhk2RLEDhuu5jzmqsiMNgVsbs42HOaemW5YAEjOAc1dl3Ii5Nu5dUhsZbIYnHbAqBrjaWAwcA9D1FMkcqiMMnIPT+EU1VKLuJzkfd9vWs57aGlla6HMS671GXbhWHb2p0LMyFcHevHJ5JpqowRAilc8gimwnZH8zjzVPGeppatBzXsi1blgXcqQ2Mc9qlTDKQWLK38I6fWoAmST91t2Tk5BNWbZzE5bG5sE47Cqu1HUhy00ZctpP3wPLkD7ua34rp12HeoCcup4JH1rm7MeU3m7eTwecjBrTmCODcSLlEO1YmbAJ9a5qyjdNoqCatJG/PfQRgu52BO+c5+la1hN8oDDIP3ZP1rmra8hEmCjMAMlVXPXrirFvKlq7Og3AjJJzkew7V89jsC6q5lofWZXmU8PNX2OlYBjvyTnvRJHkBt2FH8PqarQ3wYKhJ3FRhOuKvLtfadjLJ3BP618dUhKlK0j9dw1eFeCnEjiAxgjFSHaWXnkHOfeo2Kk7T8oNJtActuyirwue9RHe51zpxkrodHEyu+WDqxLcdjTy0hLBAgA6t1IFQef+94Y4ABI96njkxnGMkYP0pSet7GE6TSCOWaNSq8Dg78fpUwvnzsIGO575oSQBSp5bufWoQpLEnIPapai+gkprYuW0qk4kLKxU9cbakimAk45XnIz2qkY1ZgCdxAz7D2p8LGB1OAx9MdaiUEUqk4XLzlG2sMhjx/8ArpZbcgqCVIPUK2TWe00xPMhGTk4PU+9PeUxMPkZ8/NvHAFR7O70OiOI5lqWDbRtkK2cDGPQ1AtqwcKcIMdW6U5bkn585cDaT0zU0MyyPtZA6fxsecUe8nZGyqU5K3Ur/AGGQhmDHjkgdx601LV4zlMSDq27tVtZN6cSExvyB0xUojbazRrnHpVqpK1mZqlFq6M52MbbMlSecg8CkYyDaFYrjPPrWhHbJJtSQAjOT2NMkjQOyEkBW4JOcimqye5PsZKyizNWbCEbyufvMO1O+3FSo8uNmHcnkVMbVWkO4ZByQBxzmlktFHJHTsO9P2kb7Gc6U77jYbtATx97O4nmlkvx5C4PTIUj0pqWwjUyMdvPC9TUVxbmQfKmFX0q1GDaMZe0RLPfJcoCqhSMLyevqahkm27dqhic5J/SlliDIzMoUYz04FRFAYyy/MAeRntXUlS5bHBUnUUrEfmStyEyPWirCv5YCgFR6Zop8tM5+eoeSy3k6W+1I4xGDuITk4qOJ3LF/JOwjl2PP1pCi2Qw7vtXsB+lPmui3zI4ClcY9K/XVbm1PwGScpXQOyKocj5wcBQeoqOOB2eTJCxtyFxgrRGoWRTIM+nPf1qT7U5XawVlBIJXufes5JJ2TOhO0SKVFG3ccv2x1qzNaWwiS4uFYMqsiMDg/iKhzCrBidz5+Vu+RT5i+ox2xZh5aliwPf04ra+nKjncZU3e5TvdM+0Fm37niQHn+QNZb7oT+8j5HIGea2HZnIDgBM9E70kkKT7AwAJyGI7elYyjpqbKWmxjmTMRD52t0GORUscBeIsrhSGwMcEVZl0h8K0R82POP9o/hVW7gltGVdhUkEgN1ArBQadkxw95EnlsFJDlwww/Q8d6kkdYIoFRgNoIOTxgVnWpktZFTkRkEkMeCD1xUsbRhlUjzUBPD9R+NWkkVrazLglOXVSQ23O5R+lWoJJNyO/BVcHHXP0rMWbYzGJzzyVYZb8Kmt5mkkyHZPkzkdRVRQOaijobZ1ubTLxrIj5VkkGRWFeeF7Kd1mguGs7hese3cuKel15f3wzLjlUOCa1NP1W0uI2SSBsP8oLNgj61nKDWsQhNSZzFxpl3pshaVo5iBkyR8riqkU0kTR7gMkhwfUV6Zo3h3TtSke3EzecQDGHYbT65NVNa+E9+kLXkcTb1X5Vt2D8e9c3t/Zu1RfM1lTb0RxTzGQEghT7U4Nhl55Oe9Q3un3uissd9byjcC24Akj61DDcEogJIBGQre/euiNWLW90ZOMldF2RxuQZwVz1560rSG3j/dquR0GOKqErn5j8x/WrXnogDA+YzDay+3etbp7GULwXvAJOAy5yx6DjmnTq8EqeeoZG5wDyKZEwDMqqhxyAeoAqS6ZHbcMAkYPcCobeyKhJu9gDicAZCY4BJ7VVDNLI8agBR1PrTjGxXEbqpX5mJXIx7U7cIpBtwCw5K07cyBytrcWC1Ku5DMoQYZQetSi42nzEPAJAU81NZRzT7pAu+WLPBP3h6moInEXG5VU5ByM4PrRZp2Li9Ly6jrIKoCBz+8Odx7Us0TyIUX5NpOc1LuO3cpULnAOOtXJltbkeZK6lwOCM/qK56lk9DSETNj09oQpXnGC+eeKuQWLXUghiTzJH6HbyD6U/OY2QsNkmBlRyD2rWttcn010yFWbaUDBR6fzrgm5K9tTqpwSWxXFndacLgTRmJ41bJ7N7ViTvuaAvwocZbqfpVk3LXkkzT3Ms8xySrHNVxKyo+eEcHbnsccYq1Bu0rGjcb2ZNPBK053N8oPUHmiG233IfcQVGPUU1LdpljUckgbierEVqWdj5TKGJVR8wUdfxqHBx0bsgpR5pOyKnlGW5dVIVQuST3NSRQS3peJGVRxkg0XKsZ5EiAj3nlm5xVqzitoVAO7zRyeevuK4qrUdT0adO2g60s/syqqSeZ5fX0Bq6iCaEYjO7kndwMegFSWsiKV8tCCJCxAP3j71fhBfa8oUlcng/pXlVKjvc9zCwcdRlupnttysymIbAv8IFJcF4oo3IDBjzzU00DXjK6kxiM5YKcZH0qS2sjf3iMCIYVb5hn5se1YL3mj0ZWj71zPSEXQY27+WDwV5/WtsajbaBpZmwk14igKr9M1JqWpxaZLGbcpgD5yVyT9a5PV5bm9c3NwgcZynGFFejDlirdTjqTtG9ytc3H269mnZx587bjg5FUbuQacFWMrIxBGOpxUep3fl2m7CpNv6AcY9qyylxPMiJmJpBkN7V20aXO7y2PDr4mEVpuLcymWFYyoDBslc8ketNhjiYRv8wHOV6Gr9s8Wl2jbEJvC2D5w3AY7iqmwzyGaRiTu5x6160Ixg7LY8WdRzd2RxF927IIDFdvfFTxwSTuRuB46Y6VPFYlEWcZYMW5JwKm3MsBQYDgEgYzzWdWT2WxcYqWuxHDbL9piGd+FycDoRTv3kl0u/oQdu0YA+tKJSiRr8yyqvz47k09H8twmMny94HqKwvKPxM6KUVJ3GiIIwfb0HPPenxxRu/mSBgRxx0qRUMsJkljMe1tpweM9qnuT5JIVAV9egzXDOXRHdSUVo0VpUZ22qQg7t2NXYLeFYiTy207evWqssm2NN6rnPO01YVmaJMvtKg8juKlxfKdMFGXvFuHSIZo0N/dx29uFDLt6n1BFUriOBJVWyhPlKSGlz15606a6gjiQQRk3Cncxk5z9BWVeXl0FaRmZVPEgHHWqhG6szPVy5rmqGDykRgOEXeR64pkt2LN4zO3mFgCNvas9PMJVmdh2G30p77QuNquf4d1Ryx2Z1Xbs0y6l0Ajm3cBckMB0pqsUYtLJlX4A6VRE6o8ZLbXZ9uwcAfU0ryCRSoz5ZYkDvTcLFKo3I0UuhIfLZejfexwfrSXlk9s4uAwU/wAJ65PtVVOGfHCbcAE85qS3nctGC5fyvlVT0HNZ8rTujeM7vkZmalbGUNOw+deHP1rPEaD5WO31X1rqb6zZgJVxubl1696xLu0a7SRh9/P8PGcetddKomkrnNUpKLaRmsAkhHbt3xTUmbDKycLwGJqZrZpQEX53wTuHaoVVZIiychfvc967FG55mzJhJ5aDIOM4z2NSRNvuYmjbJByqnufSqglCoqP8ynJANSfZZI1OCE2dCvYmjlS3dhuUmrIsyq0VwS77j345B71ZZPs4BYBlYYypzioXBuLeAhf3yjazE/eNSQv5MUecbufl6Vzy1HGooWRPvUOABnj7x70xvmJGAvqTSIrE7n++BxinhWlDEHk9QO/rWOx2xTeoy3LLcgAboycjB5FLcD5s7cKO1I8ZiU7cpkDqec00bipyN2OuKe7ua30sK6LJAwCbV4zSJI/nKevNNL/KuHZoz1DcAfSiPcSxVyrdQAeoqraDVr3ZZhYgtIhUKejZ5B9MU1oN4A+Vs8MT2+lNjh2y/IFdeu1zt596R96zruIU4+bnNT10Y2rx1IkZmlOMAqMD2/CpYCSCX+cxk4BOfrTX8qKdnRiYtu4jqc01p1gmEoUhJF6//Wq9XsccVyyuWpl81g78OBgLjt61EjSB0XKtCAcgnIFTxXTfKAdyD/OKgKBJHAUBSSeKzT6M7UOtv3T7gNpxyo6Cry5lyGAZGXue9Z8hEahgfwFWbWVTtDEAY+aokm9S6LSlylu2uUDbWKg8AZHSpQ/2KTZ5u4NyyL0NUgyQSHcT5RHJxVyPBlxMh3MvyMDwBWTijsfu6I0tPw8G9pANxJUDt7GrlviZcTFFTJBjJzuFYJllgT5B+7Zuo7mrmnKs7yBpCzquVdxgZ75rnlTa94E4y+Jky2r2ExaynZZ2c8nlQvpitG0aS/2xtHFFMikkL0as6Kcu7WspjiJJZbhT1x6VFDe3FtKGlxLtU8ouGH1NaOCnCz3KU+R+6zoZhJKkc8xXcnDIh6D1qyJxc27YZWCA4IH6Vm6dLbNp5nklKy7+SF7dvrRNIgcAnCqckKcbs153JaSudUZxkXNMvPLXcHOB8yqe3rV7+1Pt03neWWKdAi4x9axbOzVhuilVolPCHOVPU1oxzPBmMEsjDduTgY9DVtcz30LeuxOdNTWori5DmOR5N7xRjLAVmSSzW15hJTCwG3APyke49avxTSJKk0DGNk5JXjcew96j1OF72d552Qyup/dRrgg11UpStywehz1UrJpGlZXWl63Yz28sxtbmEbxcM3Eh/ugetc8J7uxMhhe48kgl1+vUiobiGYqrIqSbMZiHDCuh0TxFY6zZw2WohrC4BZP3gwoA7Zr06NSbfIjyaicHzJFuz0K3l0Bbl5vtMojO5EYGRF/vfSqFtbW7wiJ7lreRc7J0TBYejVnyaQ+lXTK6GFAGKkH5XU9CPrVjTZAUVmQS4/gY8H3qZSpQl5jSnON2WnkWwYxMoitycjyhkY7k/WltbdjODEzM8hwqg/lVzVbo3+nKYFi+yn90QAN2ax4jdW6PJEJLhVXBJIGAO9b8lNrR2KUuX3bEWq2H2e5KyW8sF22V8lxtBx3rM8lhaumSVUHI7ofauj1HxC3iK2tY7iSKCaFTskAyR7ZrFu1m0+P98jbmPmCRRkNXHBqEtR+zVRe7oyW11q7tYS184cPgb3bLAL0wK63S7/7UrGOdwuN2Cc1zD263VzE1wY0R182M5+8fQ1Zv5bnS7XMbOgnB3+UMgdsA16MakGloc0ouGkjcvLT7UkwBLk427v4PpVD7JNpb+ZkSx4BO/jH0qto3iZJrYQMJCY+GDDLHHetqbVreWMJKFkjPVWPQVxzhTS54s1i+vUbYyzTMs0L7XDBCqnPA9R/Wt0X76XdpBeRrGJUJBibOCe5FcVHqD6fdySxus6kY6Yx6cVZvL46ltSFnifhi5bJz3xVe0UYWWtyZxbtqdleWllqGmiSaUTXkcReExnbgZ6kVjJok27YhM77N5dRyc9jWbb6o2neX50oQ7DEZnHatDS9ag+y/bEuStxGeWHVueMCk52tzamtO6ukZup3KW0y71MbhCG3dcj2rNkujK5ZYmVW6k963Z9QF5PJPdqLtS2WOArZrNubdF8yeCcSxBvlVuGHtXBrKTcDrTsveK1nqU8UwWKNZJFY9s8Y5FSvOZQWK+Uf7h9apQ3H2VjMm6CRiSxI7GroeK9YtIFVh/GayadTRM6IStK9gF3FJst5IwjN0c1at5mgUeSV3qcgo3r61l3iTBBLIqiMcAryMCliCwziR7jbFgHanIIrkakpNHoRqReh0sEr3jkvgnHODUpsykQbzFcbicY6e1YiX6FGELkL0GD1+tbOmTjCpt8zeMAM2BnuapqL0YlKSZHJbu+C5IQDIFV0nlhY4AI6ZbmtW6QRzRxplkB+Zc/1pz2NvJuOxlY5/izWDilax0390bbXcQzvURS9gOmKuJdrdqyKqx5Xt1rJktWCcrnGfmFNilSKIBN6EHDHb/Kic5xspBfSyOpttZNrIkhTDY2YB68V0el+JQx+cvAzKGDKeRXBwXa+ZDv3FMckjqRVsXohZXLYTdtJByfanGrOyuS6EZK7PaLDxIzTJGZmaAJzLjn8a6C3aK+3ASqzgZx9a8WsNTng8pmuGaKQnC5/Suz0nU4pWj8m5ZJOR8oyQe4NenDEKSSe55c6DvdHV39iAoaIBXTlm/vCq1nP5chVlyB1xQdWmK7HC4bhiPSoDcRsTtDKM9CO1VKV5XuQlbc122NGcgnPQUrIrqOMAdqzobgLMEbIyM57VtJErRjbg+4NbOnzWaM5N3Mqa3V+YyxPoeKmgidUBGNre/Iqw6rGGPGD3ohxtwOp5rNU3G9w5nJEZbB+Y844HYUKPMyG+tE8O5MtzzTEcIf3ZAwOc804Oy1J0tZlrYY03bjj0FXIn2kelZ0c7oFJGT0GatJMJBk9a6bpxRla+pdBA+Yfzp4uAq4P5mqaz+WwUcdeO1W0iEsR3DNOGr0Hy2V2aFswaJc84q3yWw351UtowFUqSAF5Ge9WwS6jngfpXVaHU0TStYlbc5XnkUiIwfPc8Ypqls4PbvVmP5PvDjFTe6aLaQ0RLySQfaoZpCflbpTpQN+VyB6VCX4Pc+tYr3dBQg2rlZ/3L8DC1FNPuz6U6WMnce/fmq74TjcCT2pK63NJRstCCWIliexrJvoz5bMAOvPsa15Qy8Z4xWPevywOfp0zXFVbewXM61LSzsCQAO5q+5/hXk+3WqdqHCs5TqcE+9WcYYNn5h3zUxty2ZcLN3JYsgc9PSpN3HtUYZgOaXk+1ZKPM9TfyEYbWORkdqdEQBn9KBg1GMITjND0kuxaehMx79PU0EHBIPWmpjPPPqPWpgNxBzgDtUNa3TB7EayMfkbpjrUqfL90GlCKeaeiY780Kz3ZaS3Q+POBmrSsBxVfDZB7elSqcnk4rKT5XaJpHzJUIBq0gAGRwKphVJyGIYflVhM8AnPripb0G46llZckdsVNG2WHH1NQRAbsdj3qSPPmdeB196yeuxcYl4kBMLx2q3CQQgzyBzVeFA4FTRQ+XIGzgelctSouWxtFLZmrDxg9qtxtyMA1nWzFjz0rSgIVjkgDGSTXL7VtHPKJJtBiYYznoT2rF1i1823ZHOARjcOwroxsMYbjB61Xu7ZJIGGM55xVQq8jTZyyStY8Q8T6OmEcAhxkFs4+Wvlj40+FY7PUo762hlkgXA2xrypPVq+4vEGkrcJ8vAUn5SOK8R8b+GYtZtL2B0dInVlJjOGB9BX2OXYjnsfMY7D+020PkIb15mRmQ/dxwTTSVQbzkDPOecVevtEudF1SewkhaJVyYzK+SV9apLEkgGQRzjIbrj2r3ZNNnycouOhFG7I+HwyCTBHtVkhbeRzCN8LLyTzzmo0h/dtKzcA5OOuO1JBCI2LzNubkAIcDHvW3NzK5k7tDpcNu8zDAAbT3FQJD5auc792WzjtVqIqHLlVcAEYPpUVzKQgUABgoYInRR9axvzrmsCaa0VjJlfyC7Y4HUAZrTt5pYl80ujFlwGY5qnJKqzDaTvxlhjIB+tVbKLY+CoRA+GkXg898VcZOWjB+6uZm4JTIiKT5eclmU9aDO0VvtJj2jqM881DvCOY1+fbwST1+lNuR5eMxIzH+HPaqtcWj1Y5W3OGUlG6MG6D6UyRlYkqcgHG5e9AfeoYNj+9n0poCtNkBiQM5BwPrWnJoYQV3YYVLMFztzxx1qdVFsUY85b5wRksKdJGrSAeYFyflzxn3p0AJnyqqE2GP5j1b1rHmsrM6CNI/Mc7ScN09vaoQhE2F+VCf4auOY0UjLmVTjFUpJB86GJgrDHJ7+tKLbWqHzWV2QTO6P2kU7hyen1qBpNu1uGI6mp5rVTEEj3LIehz+dRSQ7olLNsU9G61rGy0JUYrVFaVYyxbClj/F3FRhlYdDj0NThRI21Uzzyc4z9KqoZHVGdNmMgVpomZ8uuiJBIVGcBucHPNNRniQBkUk56c80MjArtOQTjZ6U0NgqnBZcgk+tHmD9xWbHozE8gjk49qkiV3mKuAFK53A96bktznGO1LksQD/q+crnrSbMow0uSxIFBQqdnXdnLA+1TFowgKITICTknv71XW4OwLtAkB4A6GrNu6NIYn+aMjPycEN71HKkbLYnid8IGcswHJHr7Us0iv8jIyY5BzgH61AC64KgDHXNTbTKHzyr8kelOztoaK0tjOkLC5RI28oAcADjFWEk2ybeSCSCRyapSEi6Vtv8ADsIzzjNMnn8yWKNQ6qGyOP51Ss15mMoPZGmFUoByvJ+dh1wOlRsQ+fUDHXnFN3hxlj820hfb3psMikDzPu84YdSazsy0+WOg2V0hjDxpKskbDO5s7h7VKpBmVmHODkk9qrncxjG3JOcnFPt8GWVpR8qrxnuaNVuKF5K7L1vySjA565PQ/SrluzlyEwHAwCTjIqkDI6x4JVk5BPPyntV0IsVuWDxtPJjZxnA75qbdmNJJjlBcbS6FV7Iec+5rQ+0xKCCC5zk5GVrMkl28BcZ4yB1zVqF/JiIC4x/drOdNyVrmmi2NO3kiIWZMmQdd/H1AqylyqwxRrtO0tuB6YPSqMUkLQtwxc4xnjFPhzb3O7cSzDAAHAFc3JOceWWxpGTi7o37a6WN1Chd+3G5DwBV5H2qrAsN38Wck1gq0aylpJFjTGctxn2rWsk+0W+9WWQDk7GzgV8njMLa7R+nZFipuKi2WzcBpFyMoc8qORU1vKj4LdvwqmiyIANpAPUjvUh8xQxI4rwZRWx9spzi9UXRJlmbYpbaV2j+dLGwJPJUis9Z/LjLAfhUpvFh+ZsEd8HJqOR9Db2iluWxGokLx4yOTnmhXkZ3II2AE1Fv2r0AWT161ObhAigJtiU85PJb/AAp8kn0Nm4taCxXG5SQNuRgMe9TRz4AV0yRxuPQ1GiiR8/w8MMdjThbszBQxJJ71i0YShJ7CpKGly6AKOML3p0EomQhxjqMDoKY9u9tIwzn156UmGK8/d70r9hcibs0KFK/NkZ+7jPakhWVHRWAUNy4B6/WlEiou4/Mw6UiyMAemcde9aJ9ifZRXUlZ2QkKcRL0FKbregX5gc8YNMDiUcdB19qcY1ljVAMMDy1Q/dexVpQWjJVuyuVcnr+IqzGvmRK5ZE3KWKk9KoCBpYY5TzuyMj2NMZcKdwJAPOOtRyxvsEas00zTiaKO33ne7rnIxkHPSkaB3+dj5fGcD0rOWbydyQu4XGc+vsanaZm+aQ/e6KOgqHC0jpjXV7yRPJbN8o+UMRkZ7iieIIRn5R0OaZ9pQldxOT0NL5yyyHIDKOMnmpaa1WxopRqdR/kLIjAruA49qhSOHOCixIe6jnipGlDbAjsiZyR3pSqvJ5ir8uMnPNCbjuEqMWiiwG47cY/2hzRVqZ/s748rduG7P1orX2kuxl7Gn2PEvO84JtILGMMzE45pVWG3iTeoy55PvUNvbWz7yV3Mckc5xT1sBJudpmUL90Dk/lX7XyJq9z+YudN66DI5BcM+07grlcn2qw0sUaMFjAY9QPWq86CBgm4x4yTIByxqKS3csJJZ2IB3YHU0vheo+e6HxvbTOFZ0Ux/N7n1FPlkilUGNGRg+Qd2eKlQ28VnFIIyZzncuRke9UUvWm+dWVkPI+XBqYO71IT5tIkqqzsN3Hv2qzIm0KvloVxkZbr71VGoynZHgHndgio3t5JfnUupHPy9BVSu3qaR5Y631L8F2YI1AxKyn5exFU0vSWLSOskhyTuGSKjlQEKd5XgklTT/KRYhJkFjzjvTUedtjlNpXKcsCNvfqi85XkmoLe3lkVmeMJ82FJNaazgpnYQ3t0pY7wOFSWIbVPAB+9mp5e6M5T0M4OI2cOPmIzuJojnjeMEEqvoKs348yJo0UBSccjLCs4WplmEQAUAHk8Cm4tK4LVbFiJJHkLMSUHAGc81IDEFZQ5kI52Nxg0tkOnmRhZMlN5PAFa9g1mlxsvYQ5zhePy+tclav7NbHXRoSls9TIjl2S/u3eBgmd6scA+lbun+NNZ0aSVre9ZA8YXk5xj2qLWPC14ulre28bXNgxJYx8FeehrnpcmbY52uByO9ZU6tLERtv5A4VqEtTvofixcXs0Zu9Kt9St2Gx2lXZIGA6g+lU54PBnied3eK70m7K54AKLjoK5CNJIJQ4w64ICE4x71OZfK8rgEucfSsXgoJ3g3H0J9rNvXUvz+D7kbZtPuIdQhViuc7SAR15rGls7yKRYjbHBXIlHIFbUdyI0CBiA3Hlg459TUDsPOkCM8bL2DcVvCE4P3g916oxZJ7uTZGyRoDn51BP51KyoISCwKxkHcG6nvWol5LF5ku1Zdi5ZT3HehNY0q+Agn0k2zOu/zPMwfyrRVHJaIUYJO6MxZGV85U5HAPPFNKtcSuyo4XAx/WtK3l8PSLJtkdXU5KseQPY1LBHp02FguY9uzcQ5JIPcUKpzK1rBy2ItOW5WEup52lpCo/hHWstAYpySxaEncMt610+nm1gd2M6+WEKtxxtNUU0SxAwLpZNw4duBgelRGd5O41SlJalJRGTuzkDoAf6VLbMdwC/Mjtjbj5gT3+lWY7TTbe4+9GknbbkjBqTdY2cgKyecDyxH3sVm66WkTqhRe7YiLBAryzNiRiNu0Ek49ao3bi5dWRiZNxJ3dga0Zr+3kiklijOEYDBH3h2qnvTf5aRl2zuJHQUoK7uW5LZsrfYZzEWEgiRVJJA+8fSnRWNwNrqVVCOVPPFSLfznDbAYiTggdxUqNfPv3FCOhTaQQK25mtGZqPNIswadN5kKhhEGDElTkitedorWGLdh5HUDrgsPeqdpH5KljMBhhgDqR6VPdQ7SX2eY3+sGTzXj1qkm7s9CjT5diuS0bk/eB5+XsKnFsMjacg9Wp0cXnRBypQthlC8kjPOfSr8emLgsQzE/dB7V5lWok9T2sPTUtBLWAxDOA3qfSrsJjtfKZtxwckEdqlVPs/wAgbkDnaM/nVdkLxmR2OCew7VwN82rPV5UlypiSym4yzq0UasWH9Kd9sdYmYZijAyFXkn1NQ3U7tEVw0sQx8h71XaCRlErptVRggt/OumME2rGVSaUWmRsnl/6QwLWoBJz95vpWFq2pM0ii3Dm144k6/jU2pXU106QY+RT8qhu1ZxtUiZw4cBs/dNe5ToKS5mfK4jESk+SLKS2ZEpk+ZmJJUnlatGOWKERo4aQ5wx6Y9M1NahpFGIpEiPy/MeT71Mtgkkflec0Sp95Qc5NdnPyaWPO5bvUht7A5jkmcykcFSeTViHTPIdDKGznKoeM0eSqiMB2Y4xyeakWCadi7TMsaD+I5/CsZVJNaHZCMW1dFjz9xUtGAiAhVXtVRluJZVJwAG9Kky0KnZyrfe9TUh370eaRigUMI1OM1jSm4u8jeVGMvdQlrbLCCG67ix709t0qswjG3HDKP0pVvlef7o9ACOcVS1TVngWEQbVJfDDPOPWrnGNaa5DSCVGGuhauriE7wz7RgYH8+KzrzWNzRxW6eYiscmTowrOa8865JVW3ZJLnoanjZZCSFOSDnJ6+9aUsLyu8jhniJNpou+fDMdvyxMcgA9AfrVy0hdNPQknzQcn5uPzrJa3hZWOxY3HQIc5HvVvSd4jaPHmDBH09K568Ul7rO/DVZNjrlTPeLKpyxGCzcY9qQEgFZPnHQ+hq2m6Ris6ktjJDDqKjl2RNkoeVwMHiuVSvozv5FvEWKAxAENlG6DvTHDMhVQD39TQWXKyIcELg54qWbSpIQjJIiSsDltwYEGp2d2ylJR6FCS0L7lzyvJpImdXwCQR3FWzbyOhIf97H8uAOGqOWGRQDjIA79Qa05laxm4u/MRllklUsfmHU55NJJuiyzMrpnqoxj608qqBVA3SMckg9M9qjknjjcrIdw6EYyM01rsaJppWL9vfMINucOp6+1PZYrpEf+NDzg8n61mtc+WiyHkN/dPI/CpUnATO8bz8oUelZunbWJ0xn/ADMbc6d5dxj/AFQZs7P7wrDkt3tLqVfK8pgcHacgZrporlZmczBQqpiMY5zRe6Yl/HHIJPJlIwxA4f0reFZwdpGVeipR905fBkWIvzsB+Ud6fFKYQFbp2zVwWD2s4ikiZSc4YHr71CEhknZSxZ4+w55rrUufToeZGnKHxEsUq2uGcMQ4wBjgHsaasiFGdlJfOVVe9O1CYqrKxAx1xzxWbOAFVlkIYUJKe5lUai1ymvDdiZ42DZTkPjsfSnqSgQRLkckBqyFmEkKxwoTyTgnHNadsWXa0xlDoPukZBrOpBR2O2jW5nZoLn5lPUSf3sUkUnmZjAOFB3Ed6mcCWNTjaTnjvUQAj3ZIVcYGF5PrzWS2sdcqfvc62FlTZCMqSpO3d2ppVIXC7t0irj2psN0WYoMMqZyD6etJdF0OEjzgffqrO9id3cmU7jgqMY+tBVfOVwxYsCBu4FNjUllAlO3ZnGOppdnmKNxwE6ZFTsW37ug9SsIYdQvp3pjwhbgMFILDJLdAKZP8AI6xZ245ORkEVOrmUbGOc8DPajbU537zsRLKWYrs4H3W6A1ZCK5BKkEZOAP51VljkTyzHGTsyPnPDe4qZyxLMR82MY6cUSXVFKcloh6bWxvdWRs4AHNPIC3Gx14I4OOaq7I4wxUkkdqsg5C4IYqce9Zs1TcXoTxgPuRlDKOcdxUkrO8iuQMAbcjjIqrHK4lKF96Y4Pf8AGrBclSQQNvP41nJWZ2QYlrNsjwM/KSGV+Qec1YkbyY2ImLo54Tnqe1V5MMVLkKx54olWSMoGZcbtwcHO360XvuRazubKwW2wjyh5a4GwNkg45rQsX32jFyNqoVZ2657ZNc5DebG27lHfzOgb3rX025WMmM4AlbnIyD+FQ77I0jFW5luNh06aK4yU8xGXh0k4Hvit0Wg8uAgI0vdwc4NZ08d7okkdxGY2jlyAGGVx6Ci3eK4uEdma3lIJURcAt71Eorqrlwk07mgLeaGUOjCWJlO4qOA3pWham1jktmlVkB4kXbnisfT55LWNo7h0VlyQGY/PWpcXcckwuIwY5EiCBR/F71yLlTOlVL6Ghc6dJZyeZAn2lQ2UHqPeoBPJBO0yKFJbJTbnHqKm8P3TXmyJ5Vt8hpHLnJ68YqVrR4WfzQkqMxJZeQK1T5NtxuVnaSKN1pcl68l1pcMvmuC0sEfJz7VkXiG3d4r2ORTjB3ocoTXRXF3PoUkV/p0h83B+ZDnHrmp/EF83i5RdttSTaN0S9GPc12pxi03oczTvbocnsknh+zXJ8xkG4spOVHYUluzW06KuSCCceoqx5UumTi6njMsTLhhHwcZx0qS505UcNblw+NwDHIx6Zor0VVfPBnKnKMmoleGdv3UqbLSLG47SSSfer2nOZF862eO5YcNGe4rJeaS0VY4JwxfnbnlfUVNLDNpvkG1mWBmBJfqST1BppScbyepcvNF59EN8slxZ28cZbDeUh5z3xUEX2yKwACEQMTndyykds1Y0/U2TFtjZdKCwmLY3e2K37ee31iKK3C7ZmBaSAHge4NUuVQ2vclNp6HIXCTQXE0W0/wCrDRuy5GM849KGupDG0aySOvKbQ3NahnTTNQaKG9lvLJeZFkXBX2xVG/hhlYS27mKFnz5jDgZ6iud3S91m+kviKS2s1tcB4DICEx5gO7afeqrardof3jB5CwyNuMitK7tZtPI/fhlEeQ8XQg+vvVbdFJcRzJJuG3BRByfrVqHNBRvqckV7zszRsrq21DcFPkleQcZzVV5tpKJKwnjYNyvH51WuGzODaEW0pT5Vxw2OuaVrkLtKyF5mXkEY5q3J03aKJnDme50VrdQXsCrJ5cURHziU5LHvimC0txKjwSMIfRj1I6VzzObbEqEyOq+xGe5Na1pf2s8EamRo7ra25kHas2nLVm0IPqyzDM6lJUw+NxdFP61LFfwajC0ELtDIxP7t+mfXNZ9vYyugeK7Bjz92Q4IA9auyaSk6MUdRNjh0PJrGdOV/c0NU0tCyt29tAbeTJb7uCAQRSRRwzo4nVyyjdlDjNZ6i4smeGWNp4QP9YWyR61N9oSS6IQMY05VwcZNcyhODO2LUloW4RGn/AB6TlVIw6SjOD71VisGaaQblfAydp4zVv+3RLAYp7aPCEHfEAMjpzUW23njJtj5Q7jOM03dOze5pTgr8xSeO4gneOVGgRTwwGQRV6C5RdiPv3jkZGAaDZX7BZGmV7fP3Cw4NRFpLGcM0SuSfunkDPpWE4tO6OnVm7aXhuG8zfsGwnH8Wc1qaYGvIJDvBZedueSK5O3vzDGHWBI5lzlga0rG+W2Zi0MoO374b5T9KzlvYcWup1OlaWLiC4IlbzslPLI6D1qvJYfM0Ui8oeueSBU+nanaWnlKjMN3Mhc85rQnu7IFZkcSyMuSmMj860nFbN3BSadzCvNPcog2MI1+cA1TnYI6u+UbPTFdzCLW+iMgXzF+7hjg1nyaXCGxkAA8b+1Zciin3OhVEzBs7lrSZAYHkU4GUYYXPeujtJ1tn82C4VJhkhWflqzY9HlmeQpJ5axjOAOtQ3mnRu0UhZ4pk53Dt7YpqSgr7MGlI9D0XxPFcxiG9BWTnmtsSgRq6yrKp4AJrxWTWb2F1aYmXj5GQYx9TXXaR4oVXgi/dyKH3MGbnGK3p1LvU4qtB9D0I7RMgTOSBnnOKvQzyWytsJkXuvp71zVrqUd5+9tWcsG+4DzitfcY8EvklQTznr2rucpJaHI423NT7ar5yQv8As1JbXCxSZxkSHaPm6GsPLrIWXkHt2qVCfMDiQhgcgEcURrPaSIlBJbnR+WHOS3SmNEM4wBVO0n2viVu3bpVkP5pyrYHcd6tcsldmSWmosipHncfmAORRF5m3coJGMgEZzTnhDEnbknuKdB5salUwR7mt1DmSSKXkiSCRXGJVaJj61qRkhBg5A9e9ZJUs4QgjriiKWW1LKzsyH+92q6cL6dhtJrU37a4AcAqx6D5a1Y5oywVefWsSykxEZAQwBBB71pRzFwDs288H1ro0XQztY0PKXcDnimNKGJA61GSyqR+dQGTZRN7cpUE1qywzqM4/WqbkoCVpzTYBIHTtUBufMJLDBHahqMtZdDa7S0GM+SMnB71WkAXLjkkc1PIVzkcf41WnYbayfvPQbUrEMsoWAnP4etZF6CqM24kdcdwKuTS856KMk1lXx80k56ZHHpXn1btihBx1IrKbzVdwCu49z/SrcRJYA9B39ap2hCkj+HuKu8KAQMYrJx5VqWlZ3RYK7RUTA8ihpxjrn2pVbjHak3zLQ2irMVSQDgZ45po+Y9OKkRdpK5pXQIOOBjms1dvUu1wxkjHAqYJx61XQ84xx61ZD44oSXc0aGqRkdeam2DbjkA9xTPbHHpUyEE88Vg7ykVG3UmiYFNm0AjvSmMEcZBpI8AsDx6VMnA+aqb7lJa3I1Q7cjmp4m2jJGKTbxxwKmjjyCe1ZSubNpCI3JqWNmQggZOenamqgBJ7VYtclgO3rWE3bVFRt0NWJl4woXjoKnUYPPSoIkBHTHtVhACOOo7VzSWgJK5biAUVcQjC9vX61XRBKP5/WrCRnzQ2457VnJJJITsy5Gh44yKkfG3rg+1JG+0gdqlZGJBHTqSa5U+Z6HO11MPUrEy7gB1GTuOK818WaOCWkdELgZHzdR3r1+WMMGY8nB6dzXI63pTTQFSihucEjkV6mDruErXscFejzo+NvjL4ChGlSahax7p4pMkjoqntXiKsBG4iZd3GO+PWvt7xb4eWezeGe3Ekbg5DHgH1NfIvxA8HS+F9ZuG2BbUkeW8P3WP8Adr73DyU4JN6nxWPocknJGA8RS5XLggjhh3x61Dvef5WXazMT9aaJ1MjK6sNi5JPr6UqOwQOrbgR9084PvWzpzht1PH2JBEEIXzAflyfb2pYwz53Mqx9B7/jTMo8oV8y/KCfLPGe9IXXzV34CY4QnpVxbWjJVkReWWDLt+Ucnis+6UxfvAdkacN6E9q0nd0RGcgRPnG3viqEtrvRXVWMZJ3An8uKhS5Hr1C3NoLAzSsZFO445bNWVkkVN0YBKnJLfMcVnLHteMSTMcfdRRtH41oQtIBmNlC/xFhmunSSujLm5XaQ4FJl4+UDlh70siFDukx5aLhSD+mKbIWBTI3Lx93rn1p6CLB8xS5zxntS5lsLms9BTw+MjGMBiP0p8ytbujSkEEZBTgL6ZFQM/llWYkIePm7H1qdHXyZjuE5L/ADN149KlpS1NI6e8x0yEjcxw7ngHrj1qCYFRkg46HPU1JBMZVAZdpxgHPNKyvGATyzcjnoKbkorUfLbUq3EWZNv7xAo4YGoQpaAKromB9wnrU0jMN8hclc7fx9KruioJVIKhRwCOprKE5yd7aEbLUgCu0LLIoDx8qd3WoLhmJAH3QOR3BqxICVBAAPYVClq7KzecN7Zyf7tdF76j7WK8pMkLAkoowd2PSljXzScjDN85J9PWmJEFRw2WkyMEnPAocseT343Cr0sYybk7XJSFY5Y8kcY70jIAqqSTznPcGmkkgKgJYDJzUwcPKo2FG24Oen1qb9ENu1kgEavINwb5ehzU8ce0OVPON2T6VE3EauTuHXg9velXdKQGABxjcjdq0SckQ7uTdy0s7eSoYLk9xUkMoPBIIzjNQxKiJghsg4Xnj8RSBAu5RxIxLcnAzWUly6FQenYqXEaRznAVXJ4APIHrURLRSNsQscElh3HrV/VIlRIpPmKr/s5bP4dqrRuVOdwB6H6VEU0brfcYAGfa4K8ZHPWlMx+ZdnydOeDikYMFDnGzdgGkJD9ck5PSrRk1eWiJEG7bEGZUYf3sUqiMybEkGAufXNRhsbc4JH939auxFiPkwqPkLhcEDvWM5uOyNFZLTcnhO4D94dw+8o6YqYGPAw2HzgY64qIBzOFTAWNMFemfxqZAgILDB6jHP604vS9hR03JTC8TvJsby2HBI4/ClikKsyBWIHU5zmmiUGQSNuK8qI8/rTbYi3LEsqhu2OlJqz5my9kaULxmEoAUMa8sDndmp2k3Ro8fzADJb09RWYjFuT+8UDoPWrELIr7xvcqcLCDxWVR22EmmjZhXKxhsF25+grRsbsBVCfu+cE4xu9qw4rpUBeTKyxMCAq5BzxitSKURyIZYywBH7s9BivDxcJNPmPpcoxbpVEm9jpgiuinORjPNPEa7QwwVHGD3qnDcIyM7ZjbbvCg8YNTw3Mblo2+VlG4ZbvXxtSlKMmfsdCuq8IyuDWS7WAOc8Z6YoezMO0Ip3H+PGRTsgLyfvdvepFuJMADoh4J9KwvI7eSEuhQUm1kXrJvcKc8nB68U6ObcZH2+WFyCp549RU5J81mILKEIJHBpZI1eEArsRlGSwya2dS6SJqUYrWLIl1KEOyR7iCmeRyfap0vHB+bOO23qD2qvJaB9u3APY0rq6qFAxjqQal8stEZpSiXnvG4Z/nY4B56Vaimi2A7BImdpINYq3AjwOmOlOgnVQSuAvUHv+NJwShZAqmtjTkWNfuDancH0p0VtujZmYKmM5PP0rPe43chgGHTipReYXJdWB44GKxUWomqcJrUlSMqmDwc5+tPG5BuOD7dKSO5QgKVySeT2Ap+2OQfMMke1Q238RMqafwh9oICqIkQLnCjmnRSKxbOQV6mkcIBtUh2AzikcfMRyAKG+qGouCsNjiiZv3wZ+CMo2OaaUTd8jHaOm7rQm5STkn2NNaTAwec8GnZz2MXJN+8OZIxj5ie47VVSSQK3mOVYcbD69ual3pGd2DwO/NOLMzAYHXPNWrrSxi46XiyFLxmYJIwVQ2Qe59quJesjFQWDNkACqjx/7OD/KkWA73c9xgNQ1GS1GvaQWjLA1GRchCHXPr09qKqCHrnGc0UWgX7SoeUL5UDOygJnnCngVVi8+Qu8vJJIBHUir0FpZxxkHHmbT+8J+8arXTSoFFu4XA4Oen0r9mtr7p/OTaT1H2dtGlqGulaQEnAL81E7pkbFMasOFzuwfrT7eRp9xlY7mHzEmofsCrsCSkxqM4B5z70rswnFS1TB1ZWACjaRkOT+dSWupwiPEVsiIDx7etJG0f2UhchCMAdcVF5MQCklTEPl3HjHpxSvZeZMYW0Hu6PMSTy3P1pJEeWbLPtVRwF4OfeoyyrMTESCvG4jkUx57t2x5W795gyZ6LVPvcair2RJPalHBEgU42kDnIpXhQQly4yvQk/lUSwqszOwG8fxU+SJZUCrwGHzbevtU83KtCoe9pLYfEEZHQkIy9W60zzYSvz4Eq8KhHDfjUECIcKZGDnIf5fvemacsOZ4yCeM/KRQ3LcuVo2iOaWMqHyQvVQFzmmbi8YOMj7pUdR7/AEqRFaL9452KFK7F5ApY5vMZGUZC5IA4B9M0ayQ7ciHzCIQnJXpyo7mqCarPDJ/eKn5cjkVLcStexSHhRxkD19qjihQEyMDMSNvHJBq50I8nvIpVHF+6a2ifELUdImcQhJIGAE0FwuQeecCtPVTpvi795ZIbDUeWcYwG/GuVfS1Z4gRtDHJC8/ianSyaFVcOxKqcMDjntXjTwiUlOloz0frTlDlqK6I5LK6s2IkhaMbiN+ciq8rQSgCXEu3gkDkGrrarPDbGCSVJEH7wg9fpmqLNHOjeRhdxLMMZ5Poa9Cm5KNpnDKPWI55t0aGM4IO4E9qfHe5YBxhiPve/rUZhmmKlBuYfu2OeeKatnKsu2SN+RjevRfetL9zFRlF6I0bOVfOI8xBkbSOoPrUd3bWty4Mvyyn5dydqr3EbgIQjsC2AyDt61HcLdRAeWCQDkg0lBOS1sEakk3zLQqy6KiTBUljuXHVhxj2NRmJre4Mcg8h+xHQitNbe5lLFrbYJByvBB981cFlFdW+yYMhC7VaM/dqJNKVlqbLuU7K8RoJGZ2AjTcUK4yPar0N4XeONY4zEyF1WVMmoH0O5OxbeYXOwDknBx6U8J5Dqu0ideM55FYTlGXu31Nfh1Lg1KBsobdZZk4+VcH86dBcWBuVS40yaNmBRZDyCevWsgM/nukjMZUxllPX8avrq80URTcpUjGTz+Nc/so6qO5qnpqXV+zxqnlKyKzkBG5A9aDaQSI2xkTK5AB5rHFwpd2ZiXxznpUaXShopArKu7aD/AA/nVwhKHuyY+aMvdtqaaJDHGYT+62cg5zmrcEkr7nD7In/5ajrkdqrxwLeMBwqfxE810MqwyQrZxR/LEAVEQzuz1Nc+Jslo9Tpp3WiRSjcksTH8wXdtK9vb61Zt7UPPHOEJHfdxtFai6fHCJEmkKIVHz5zgj3ppmEi7VYpknjORj1rzJYpQpuHU9ajCVRJWKx05IrkGMFGYEAKeMe9aQlAt40Ykv0POKqxW5MjkOzk4yalBlBKZUpnDYHzAV4s3zPVnv06apJBO8DKFXKsD8zk8n2qheSMsaqM7M4XHvT5mO9thZecZxziqxlhsoxI29xuCkZzj3xW1OF2iKs401dEsM6I0scjssoX5AF3A+9VZY7zVpI7aafyYQxZiPlzgcDFQz65MlwUjhjhKnKSY5YGs+Myvc+Zc3bTMAWGfevoqGGUI8zPmMViXUWham0y10rPnzfaABlkhf5+ec59Kgl1KxjkBt4piipkrIudxqiVMJQgKzLyT6+xpW1KaCVdjvsYfMoxtFdKm4r3dTy9leWhLPfTM8RfYhIwyAdPTmmSsqzMkK5c8sRzxUTzIqncvmKR+I96WOVTdID8kMiffVu/1pqTlHmk7G0LPRD1DTvEpIjcLhmxwWqQp5m1FjkTBIYsM7vfFSxWgilWEH7ke/OetXLaY2MvmqN7lSAZCcdK86pVex2Ri7bESWMkUayKcsG4Rv4h9KimLOrs8TB1GAityD71btdOnu4Gfd90jdIz4wao396LUzQRsJJJCvmNnlcelRSlzPlep0SXJHmehXluTB5TLjcRnBPOay3UyxgyYLPk8nnPtVlbYwc7SePvHnvSTWcMU65cyGHOSV65FexToKGqZ49WpOs+VlVIcQH9+ImPQAZOO9XrPTjevlNtsmw7DjJI7/SnqIHSIhDHuQ7mKckdqtQLbpDsDTTMOFI+UKK1nPkjfqYezkwni0+yERF0ss+RGyKM49SarxzGacxwDZbJne69z6VaiigUMSNnXcXxTrbUNPht5QpEhY5BIxt9a4ZVeeDTR6MIO6d7DU1WSeeK2C7QOMleuPepYre6kkO23OxWwSTxTo9WtkMfkxeaNuC0oxj6VJJrs1yT5ir5anKr0DV58lZ6I9GjVv7jIJ0jiaWOR0VuHB9vSo0RAA0JYg8qOmfrU4ktpX/fRhAy5yO1MivdM0+4jWSzkmjY4CxyYY+/0pRTnotzp0W4jakRePvYKR/Ao4BprOMhnDM54bBrY1DxLoOrJHDY6QNOkhkIkVnz5gx61VY2M24x20cDqp3Sbic/QU5Q5XZ7l3aVmjG+zNb8Bs5zgn+VQJAQXCjjrj0rSmhmjVgyg7eeGHHpiq58yHeCnzA5OOv0pqT6k8itdFLfgOx5YHgnvT0nViGUFmBIwvFSnFwNyjyiGxtPrTXtplSQ46Z+4OMetaprqS46JoAUlbY+5nAOD6/WtCC4lhWNFKzPjn2Hp9ayYw0G3axUMuTg5LVZtbiSaRVC7cgnBHLGlKMWnccZ+8bUNxBcylWtkmDDgSnlfpWfdaXFDE01qPLZc4CjnmrkZjtIS3mH7QOQu37vrk1Ek6XAZkJU43Y9PWsI89PWOx1Plre6cnfI25jsDyRt8yg8n14pYLyBCWkjdGYbOmdvviuslFrd3KTGIK7R7XdB1Pris690BZWeSJ3ZWOX4+ZffFd0K0WrSR5FbDzhJuOpiz2htpgVmIiK5Bx1NW4pBbxokjkSyDPBzSuI0VYHmeUbsvzzVWeEwSKvml0Gdm09PrWrTfxGdNOGqNJZwCuWy+85AHUVFM3mMQ6P8A8BPAHvVWGfyUIOcjkE9c1eMomlG3Byv3s4zWEk07noUqvNeJXj8uEYV9+7Idc8kVYgMZBUfMmcDd/KoHTzEJRQrnvT0aSNwmwlfXpik/eQ463RJJClvJ8qlUbkego/iKhTtxnJ4zU9vL537uQ5H8K9jUcqvHJ8xEigEDPUGs9b2Zom0iDzS5BPI7Z7Uxh5r4HyFupzzihkCwnyyRJnGw/wA6dEikHeecZOR0/GtLJK43Zx1JIXSWGOFpCxQHBYYK/j3qcNy6sRI3GCxwAKpMDGRt+bdwAKtqVwI3yC3STPJPpQ1GSu2cik4uzI2RSvyHcUbcMjrTXmycYOOpIHGfSnsHCMrKSOoI7UiqSAACvv61C8zrUtLjUfrKy7VPGenNXI1CpvJyhGT6GoRA7w7QCVJy1IInhjz94emeKl2ZpT3u2WSqTYJXA74pY1+z4GzK/wDoQqL7SElVQx2FeOO/pVu3bzYwpA2x5+YnmsXdI2vKTsMlt0uPmRAvGMEUQedFsCNyDyrH0qRW3HcrgJ1wKHk2Fd8agNnDjkinCWtmXbl1Zci1JmtIoXBZdxcqx+6far8NpvCyQKbj5eAv3lNYqgEBhlyucMBy1TWt4/2hxhobmNd6qMjcff1rTmk5aGqlFGza3c3kSwTuFXJXc6gsuPSp7SSV5AHm3wsciQjt6YqIRC+WCW5ZIbmTnyvu/jj3qOYzWkgjWNPIJKhs964Jx952RcZx+JGu/wC6kRol+eM84+6RXRaHqVtqMM6SyCORRj5uufXFcxYlZBHFvPlt18zJ+uKmu9PiiEjxtIp3BQVHOPbtWatf3mVKfPsdDpPm2Nzcs0sbE5VoSODVSSeGG4lJJhDNwB2PoKoaXqC218DdlnJYfvH4yO2a6GRbe9kkCvFKuDjaOp9vetuSb96WxHJ5mTHdJNOIdQYzIRt56VCFj0rVYvODS2DhimDwD2zWjpti11AzSCOOGEZjyMOSOuar3KyzzqqHEYX5lcgc12RbhZvQy0b5bBqmn2OptutrOJJmXlycKOaxGhETbJIljjQ8qpzmtGKXy7aFpDtLsVGex9KqX6teW0pO5C+UDEcZB61y1JS59jVRghklsk7EDktyCT0HpSRXH2SRFjcxlflDDrmoYbeS2RHugzp1DgYBrvPAGreF9MhMetaess0rHyZMFtvB7V14dxbtJmNRNR5oq5yNxHbT2pd3D3Qbd5gP3/Y1Ws1mWQ5UhZc/u25GK1L60lEhnhs8wENkLxgZ61WtncLmOVty9v4j7AUpPXl6GfLzbkH2QLaSC3ywX70eM8eufSqUemSPBNK3lxiPknviuqXy9Ln+1JJMoZCqW+zjPvWUYriMyXEg2Ko3l5OBIT2AqZRSaaF7PlehgK6y+UJ4xKMth+xqOeO2eQJGhEucY9BW3qDQ392ssCPGdgUoQFBI71kzxSxXajYDsXCyHkMD1B96lTipPmFKk3JLYZbiMyTIyD5l2YzwBR9gNiUmV8qAVIU5J9OKryadFbDcFMaufmx82KI2a3QeS5RC2N2MnPr9KqUvaRvEesJavQtrOksSo7mEs23cB29624XYQwzbop1kOwpEcH6fWsOctK6FBkjJJPy7zijT9Tms3i3qYhkkMyg8+1Kk0vdkbNJ+8dPea1YX0KxG0awkTKltx6dOTUNlpq8lbuJschCeceorPTVDdTMZkWMgcsBuz+FTxJBendbowu41ONi7d+e1VWhzxt2KjouaJbWOB96GBihOfk9fWkn03yYleNSFHLL/AFrNsdWvLCbZ5htpDkOrjJzWlDqss8m2dUmZVwTI2N1eXJOGjOunJ21Im82VlWNyAOig8GkikllcRyMquT1boAO2ant9StluwHtWRFO/EZ/rVu+i0vVJY2tI5YN5yyy84+lQ5JJM64yS1sU5THtBZsYJHFSJM7yIhA45bnj2qx9m8lAisspJPJPNQ3OmsXjmUh8EKCp4De9Y3Tu0iotMmjlEbliSy5ye4ra0y/intFEgaJlJHoMVit+7Vo2j8vPBIHUjvTFZkQ/OcN61nCopaNHQqfNod/pkgQBVUBsZD+orVn2Om8BZEA+bd0zXnuna3LYXETSO0qAFWX+XFdhFfQXdrHtDIzjIGcfpW1OSmuV7mU4uFom5byIJY5WCndjcSa0r3TLS5AKQoWbnPqPpXO22rtEVDwxykHaR7V0enzQXUqsjiMAcITV01BL3jnale5zt14ZlKsJo0hRzwq8gCudbQpLefEUpRVJIdVz+FeqTK8avuhb5R1IyD9KwL3SndHMGfMYliM8E1jOm43cDanUc9JbHGWfi+60m+aRSNwGHUDGcV6LoniOy1w7oJgJiuSnTB9DXGX2gW87/AL+JklzkuvBLVlxWk+lTPNDI0TBtwIHYVFPFzjLlqF1aMd4ns0N3hmjZPmHWpJTuXfEMsOxNcDofiuf7UI7hwyP0z1Ge9dvb6hBK6nIVTxlehNejCbqx5lsedUptOxdto/OhCyZZx3NXbd23EnrnnFVowEfbuHTIOc5qdT5Tbip+laK2ljna1sy/BcbiQfTA+tXUiVTkE7TyQTWSjxykjO09KsJcSrhSwKD2r0qTUVexm10RrGMABu9QzqZfvdfSixvI5Q+W+7/Orixq7ZOPzqovW/cL20ZRiGFIUlQOwNXIryRNjZ3bOxOKcLME7toye4pDb7M45Ydj3q43pu6G43NQ6n5gQE/U+tPWISc7s1Ss3QhVcAEDk1olQMLH36VXuyeoKLRE0Zxxyec1WMWGq2yvE/z9cdQajmX+PtR7th68xnywsrYHAqtcZ6VpmLeSahmtlIJHBPXI6VlNNryN+Y566YhiORWfM5Cn0rfu7ZPLbK5Irmb5jsZc456+1eVVbirmqaehHbTHzCRg+1W/PLcn8qx7diku4An0UVoBnLZI69h2rJPmhdlxVidpBGQx4UdaveZvRMdCR0qkyebGRgHIxVpDiJB02jBqoe6gb7FqKA8kNz2yalMZGe+etVYpSQMHBPTJq9C2V54NUlzPUrXZkXCtzjPYU0KHcb87fapnj2sT1PYelR5YPgqMetZTi3oi4kkacnnj3pkjOsgUZGfQVMPlIPb2p4GTxRGK6lLfUkQDZu/i9O+KkBPyjuaaiBVxTkUnGDjFY2TepspWJd+Bg84/WlhkwwBOM1EzbCcqW69KqTXH3iONvPNYSm4xBxurmxE4ds1ctsI/A59KwdO1JWZVboe9bVt9/eGOcYI9axTUo7lxi7GrAABkE5J9asxx5YEHaQcmqNsWDEk8dhWjEpY9cVhJ2K2RYj46VcUsQCo5/lVNnCHgY9/Wrtu4wuR8vcVzSk5ak+hbjGVAPXvUqHBxk5x61GgDcjgVKFB+ves4ytuYvUXZkZPT+VZ2oWqS5x+ZrVOMdOKimhEgyBgGs1V5ZXJktNTzXxToinzRHGXVkz0zzXzb8Y/Av/CR6YQkTrNbHfCVOBx1yK+wtXs98KqWwuD1715L4q0Rw8u1QzINpUDhwetfWZbi72TZ87jMOpJ2PguaSVS5kxFKpwwPTPSosqvl4bdk5Kr1r1D4w+Cl0TVZL2xh8qxdD5gxllY9xXl1pJ5yKuN2xceaTgnHtX2qleN0fG1KTpyswmiEjiSNHiQLjDHn60rTKjBsgNgDJ7ih0G0tJvcngBGxx702ONmchF7cljyAK525NXSOdcqHbv3BQruUD5QedvrilLMzEbTt25xjvQAbd8+YEQpkljwW9BTXZDHvWUsCcEZ5zWcLW97UcpJLQoTKMs+MqEzzTrCdI1QHqcnZ6Crbx5BSZVG3pzWcsqW7bi2XPyho+cfUV3Qso2RlJOSuakSRNEg2sZFY4z/H9ab5K4wV45zg4NM0+WGUAgsC/DMxOAfYVaW1Z5WRnEsZRmDIP51m4tSuCaenYoTxedAzDcU/gLHkCpJY2x+6+QFcFh2PripkWNbaMo6k4+4Oo+tIU2uSzYbH3R3FaotiRxkQNIxyqnknqTSttcqPmwD1FJGcyoJGPl8nA5qSNGbnblGPXODUPl6mcZOTs0VpogAyJKxB5w+Dz6iq0iNKpJkJbtntWnhFQoY/3aZYEfeJ9M1VFvGGIOQzc59PrTWiuaSs1YovGQEQMTK+SxXkKBVWaMGQeZEUOTgg4zV5rVzCXVdyrkMynHP9apyK8u31QY571rC19TH3oqyKzHaUYqQhJUk0kzJCC5OxenPSpHTg5ztx9zrg+tRbS6upIcAbsN0q3ruZq7kmPgdXXdjhTg9uaH2qpGMDOeTksfSmPhnLxgndjeQeN3tSRyMzhZAF7gn1rJPlYPWWxZhjke3COgXd90k8nHXNAdR82FAXrk/ePtTfMVdpYKpXOWz1x6VKg8+KPOPJzuXP8Jqr6XD2b5iSIKSpZS5POAackRe5w3P8Sjpj2qNMGfLEcZxtpUmDF8SnzF5YkYNSXK791LQniMn7zahj5JBasYuRNlj5Z5JVulbMMxdcowYY6k96o3MCGUSE4D5OTzk04tFJtPYqvOIkJYheOQeRTkDthVMY2rky9R9KimZADE0bYYHORmlSRohsxuJwMDnPpRyuwotpu5biibIcSKCDkcdquxTIuNyM4PTnFUgkseFC49Q461cs98zMrRbmByMjAUe1Q0nuNc1y6jq6FRhGJ4z1FNuFDuV+4vUBTUUcJbaqvuYEhmX1FPinG/eMtgYyerVK10Lck3YekahCEJXjOW55pLeE/Iu3jrn1+lD/AD8heOvPrTUkKbQ/zkZwAKq11YS0RPBLIk5RsqgUn5fWrkRUMSjDcgJqnFmIKjLsIGRg5/OrMLOIyF27XO4sOpFTJJiaT95E8ErJJHCX3o43GMDOK0UmDSDdKC4bkKMhfrWbAskZaWIMH2kZHYVatk+YNAGHBJfoGPvXLXUJxu+h2YVpT1Z0ttGslrjeX6++D7e1OiDPJuRSSo+ZiKoafcvaRbI0RGXrz1z1Na5d50UBwc9UUYB/GvhcYlGq2tmfr+WSdSgkRpdOo2RFMsTvdjyv0qxDcqGYSHnsR+tRTwo6Ks0UZI5B/wDr0yGBiMZ964nKLR7SnOnsXRKA/B3KR933p8gATaDkk5PPSqZYRtgBsDqaZNdNbRs6DcSMYxnn1rHl5nobRxLfxIuqXdcEAohPIHP1p7FQpy7fMOUA4NVBdusIUFWYdR0zUsd3FGRg+Y3BwePrihwe6OqNWLV7kkkaSoBgKwI6Dt9aaIYU5+6OhBpyyBieTn0NOEStC0j5wDxioV4uxXKpoqeUNkvzYODt5/WkjZkQBucAfn61ZMu4jOCe/FD8sDjIqnJ7EKnGL00I1utnLcJ3qRLgPyxPqAKRIVnyFONvBBHBpskOY2CqT7jrSVrnP7OaejLVrKUnYggA45zVkXRkkySMLnr3rHCujorNnI7dvrUisY5So428E+pqZU01e5Uari7SRqfu3x8zCQjIA9KTZEV+Y/KOMk96pyXOSo7qAAemafHchOWIA/unuazUPM1U4T+Imktt6EKRgDODTNoCBmJUD1qQyJKrBXKkjHNPWQGNVYAFF5Pv60XfUHCL2ZVMvmLvHIBxjvUnnPEfKd1wwyB6D0q0UhESmNySRkjHGaTyMiMbVLc7if0qeZN2D2d9UyANEow4+bvxRR5U2ThWxn0opXOblmeNNbLgFXweDiohuhUrNGwOSVbrxTpLpoQowFBbALdh9aTzlckhjsYZ5HX2r9o1Tsz+dnbsNecylFVBGccDPWl8qZeItqOPXkU15IosDG0YJYtyAe2KJZJFiBRlYA5x3xVRi27GaXNqgEA8wB5EicDJY8AmoFgjuZ2WQhGP3T2OO9W4ka5Ds7qF6kNVdtm8AMHI6H09qTVnZi3eo90EcrnIJPUjnNH2kEjahC5wxHalZREyOMtGeSVqLzUNx5SKqgKSM9/qaga5eqB5Mxtx8oONwHUUiLME2IplUch8cmnyQNHF+9kQcg4Q5yKdFIiXKKCfl5OTwfxoE2uqIEgma5y7fKAW5HAPpT9rAgjKgDOQKhRnmY5DJkkkk5wSe1WGyrYeXOPbPFauSasEVfViLAZI0HfB3H+9SC38tVZWA2nG7+lRxXwlhVw3zLkN8vIqCabL4XA5J56GoU7PQt6+6W0iSMt8ysPLLcHvTUuvL2Oi4JHIxwaqQfeLH7h6FR2706JYoIRE5ZtucbTjihyk9x7bFprgDHlRqgAx8tNa6fYyucMOgWqlxJGExHvUYwA3Wo4cQ5IJJb+8cmrio9TNy93UJ186QqG2qBgsR1pskLINseBH35wfenpIS8m8HYDjA6j1pSFCbznHQUSt8KE5SspFQQNA7SRv1zzk5psd9cQgoZHAAwMniryvtGMYFUnt9wLjBcdQahxXqNTlbUIL2e2iISWTYCT5YPXPXmp01CVYAJHYhjt2darM6mRcoIFGcEHP6VPb3gs5dvygMMK7rnn3FZtI0inbcme+lyOJFQD7vYD1qVdRmRAwXMI7ili1q2RSstuZscHAwuKcur2RRxJayY8zemw8GsZxVrJGyt1Fj1K4Tcyjyww7VJaz3NzEru4klAwN/GE9ail1eDBHkuquc4ZuAKLe8jSJSFCgZAyckjt+FYSpJxslqOLuyaTw7cG1aa3kYl35CnIAqKLSxYohm2xqAQQGzg+9S213OttlpXVATgrxUV1dOszrK4ePI5bknisVGonY3k42Ih5UKiOaWOQgE5HJxVq38iS38sxmS3YbtnfOahFilyQfILyDnEZ5xWnp9r/YzSXM0W24kGxYpBnA9aXOottuzCEG1oayFbaRFtodkhX5gB0GOM0WnmR3cUcc+25LbsxdUFUvtQKOQT5h67X5H4VtaVozGIy+d5THnft5wRXl1qkU3Jvc9Snh5uzbI7m2klnyJWdh97PetO3sSHlZFLJgEnHC5HSrFpYwxWqtIWfA4kBHP4VJNEyqscUnX7uDwa8OdVy90+lo0nCOhUmtLl3OPkjAHzIw+Yd6V5YoIX8mOQGbj5mztxUk8W2NNrfw42t61l3l+LeILkKX43DkgeopwTnojSrUUUlIlmntbMKZH8tsZAxnnvWJLeOyFSCX6A/jTtRvzPbOEYFGx+9Yc5Hasx79GgxHjKNhn6kGvew2G5NXufM4jFOo3FbDmZUbZMS6HpgZOf8ACkIkMuAIwr7lAXrj3qIsyv1P41KpUoxCkMBw3oa9WN+h5Ep3Q5rSSSMIGRHyCVY9QKR9FvChkEavGqlsqwwT6YqW3hEn8Z6bi2On40kNud5cs4RD8pY8Mc1yOXIzaNHnVyvLpMwtirRyK6gHIGR+NKLJldBKuyH+4IzwPWthZ4jINzOT7VM+ol3PBRWIBYntXNUxTbtFHoQw/LZXKMdgWYMFImhBAZTncD0zVuWJbJB5zhgwJCZ7/SrLaraWUDrbqpndgHkHOBXO3Z8+bzJZSNznazn1rGCnXlqrI3ThRWu4281N70KFjKrjmNBwTVZINpjYptkc53Hq+Ox+lTrattJQFsHHJx+NOMccbYMjFo8jGOpruVPkVoHl1akpu5XeVJbjyTISw/gVcg/jVqOx1KRn8u1aMj5vnGQwqSHUILVFjW1V0Yj5n6hqrXN1eX0hEty8WGzvhbGR6GvQpKUo67mCqSi1dDtqoxWS4CSDgoTyPwqK51ONQFhUmQH5ncVVjtkSfezeeWb5pWHPtV46cAoldw5/vDgD6+tZTp2V2xS2K7PFPF+/JDOcYzUMdlbRjYWKL0JbnmrMclohzLuLMflCDNVmvIWhKLaFccmWQkk8+lZcptGovhsWbW1jkQiFvPYHHHH6V0Wn+DL66iaR9sKgDDSNtBHpzXHzXFzLIY4f3cp5yowB+NMRb7KpJdXDqi8xljis50XNXjKxvRnCnK7Vzsl0m1guo4prlV3rlSrZHvmsy7tLcsVCrIOQHPX8DWXZTyEKCuFx1I5BrRRt6pgHpghfX1ridOUHe57EHCa1KrRrZBZuWwdg2j+dOgvYSzIY/NwOBnoavyWsyIuLfch5BXnP4VFcWUfmHzUKt1BRec1XPFrXcHSmnzRZA90jEclM4Bz61IbhFcmRCQ3O89/SiWy27lZSRjp3FQiErGApLKBjDcmp91hHm6lhZoVdNykK55YdvXNTEWrJuguJFdydoIyOKoi03lCMtu/hPTNPEixzMhQxFehzxmhrTQrRbliS1VyCrIspUduKhuLadYVfYyIGKZJwSfUVL5Qkjb5zuY5XBxzUaSXEbeVgO+CvzcgUk2OUIte6VCxgjMbu+XOVVucgdSTVg6jLIIhcIjx8AMq44q1ZLp80pS9eW3OwqJeuCaTUdCgsJPLs7pLlcA/eJBH9K15o7PciMGthouLePdyVJPPf6VPhm2tzEScK2eCfSsqOEAtMUffjK7TnpT11OSE5nO8Zypxyp+lTy9Yl8/J8Rpywf2gojkgWPDczKOg75rGvrEiR0WRZLZn2gwjJ+pq/b3kL3IaaVuRhvLOFH1FasVgb5MwbAQenTj1xWrnNe9IlQpz1hocg2li3JVMyxn7smMkn0ohDIvzbg4JVlHauxOhxz7XhDoyttYN93PrWRqeiXFiizvA6PJJjepyG+tEK8ar5XuYToSpPmZQNuUQNvBYdAB1rQsNLn1Zl8twqICWYnH4CoYkS3TLyLcFny8cZ5C9/pVvUdU/tFI4olW2hT5Y0j4bHqTTk0nYpO6T6lSYw2riNwFlBPI6D2+tJZTxgF5ozKhyMD731qrLZhFIJYsG5Oc/jTopcqByzZxlfUVLtLVG8bbE81kpJkTIGMqG4P0qu52KV5AA5Bq0UaO3yW3OOTk9aWO0dp3eMxlZCBhj92p5rdTScbx0KBCMnJwfWpCrvErIVWRTzu54rWs9PQQPdXLxokT8R45cj0qgZHvLkyLC0K8ttIGMVcPeZyTXYYpzGFADSEYJ9zT0sJYWyZN+3khT0FPKxwZZwT3zVwXcUMJt/NUzTrhmA+4D61MtHaJvFWhd7jrGWxgkEl5IWyDiADcGHv6VmXl9JcXCSmNIolG1Y4jximfYvszSxGRZJM7llUHbj0qMZHuQecU7JGcYpy5pbluOVVyzEurAjHcU9DtbIPy4OM9PxqvEp38MuO+6pI4HMjbmG3sR1rJpHoxtccitGQoHy44HrU63NtdIFYGKUdAo4NOhmYZWZ1WNFOGA+bFRyLDbjiQseoY/ypJJ7jla9ixEs8QDKdqR8hhjg/TvWhBq8d5LvXCS7dpnCYK/QVjRy73QMQ4I7mrMYVlXypCxU4PHetFOMFaxLg0/d2L7WN9JG13FHJekfKXAyRXVTaUvh7StI/tlkhm1BHl8tz8yr2PtVDwLYrqvinT7aTUPscK4mnZyVRY1PzfnUnxF8Tf8ACbeMbzU5nUacD9nthCMjyl4B/HFU401T5u5g3LnUYbDk017KJZYn3W6nKSg5IBqxZ30whIunW5U54xjbisjSJ51MUikQwlvLCuTxWs17bXN1IsZWNznDEcEivNjS54uUnsd8dNCwttPqEqPbPFLGyYdGPQep+lW9NSx0eVwZHu5AQwVeEz9a5pUvJJxHHG8JAOWB2qfrWokSSIE8zbIBhmHPzd6lSqu0E7oakr8sjfvbmTUrMtDsRhk7Ixwo+vesNzcPK+44VUAG5eSB6e9aukwXOl2Msl5brFaBtscy5Ic+matw2JvWCPGVeU7Qjgghf72fSuj2TlJW3JdRR2ObTTZJ7qGWRJZ1IJCZyBjuR2NPnV2mWNsmIZHPrXXReHY/D5LJctLO47H5QM96x7wR2k7qs0c7vlyynIWqkpQqWkQuVu5QvLZ/Lt4cqW2MWjfg47YrMMLW0ocyLG2OMnJFalnaS6rMEh8y5J43JyV9z7VqQR2WjBjLGl3dKxX7Ky/KD7tWDc3LRaF8/LuULLTLqSxmn3sVjxwzdj6ClTbaywztMsE0ZxHx8zZ9qpX2rXU7BbmTzooyWjEHyhBnp71SYy3LCdXBl3AjfzjFdLqRVnHcNJq50q3c9wxlmAuJ14jiP3X9zXParLNNdRRuTv5URk8IR1rc0eWKGFZNRu44LfeSyqP3jdztpvibX7S9kjj0uxFvEMvJJdYeRiR1DDtit2+eHvHO58srIwC0pg8sdcZznFQzS7EYKm5sfLipVlLyiJ3CPs3kt0x9aTZHOQPMDbj8pzhTj3rypK0uVGylzLcqfbhGoVsOgXLbeob0NVbiOCSTzsPI24bFJwAO9XvJis3WcgCFuGVVyGqsYdkUkkb5gLNtJTk8/wAhXTHmjsDaW+wyyaIXqGWVkUKyrbuO/saS6tGdI1B+SJixbGefSnm1Sa1YOcShgUf0PtUtkZYUDurB85244NXFxvzS0M7Je90M6fZJIrkvGQB86HjPpWrYahLFGwJIVCCG6lhVZ0tXla2maS3nI3Y28N70NbXdlEWgUMMEFm54/wAaHJuxckumxsXiReIYVBjMepRkGMx8CUe/vVKRGtpz5iMksf3weg9qo2usSWMxcyZDx7clclT7e9aFxK08Mbzb2AHDP1Oawq05TLw76DlvWFwobgEZUk8Gr9gZpbgYVTv4Jx0rOEIRNpOUByDjJqwiPbrIqEqzc5rjaaVrHpKxIJpIJowWxGhIGF6nNW0vGjnZcF4924J6etFkEktUhfI2/dyeSe9RrCYbiTDFjn8vauf2ktYxN4x2bNKx2TtKJ94J+dMcgfWrM1uJhwdoXo2O9VLIt+8xwQB8vStHTZm+0PGxBD9AB6URjeGm5qpa3KRjkt5kYRBto+Zgeta0Fw0qlG6pwhUcmh7Ii6RXlWMOCwJGQfapHg8qfAAZgvDL0+lZpyuOTU0TwXssLx+ZhowQCRwR712+njZEDGFOMjPXmuBtJoXike4m+zqegfsa6TQb+VQJFljli3ALs5DA/wBa6qfNF76GU1zKx29lePMPmc+Y3BHpSvGFkyhwRwc+tZts0V0FcMMnOCpIP41fiVZpChkZJF+YntXcknFWOLSJJd2MV4h8wATj+I1z17obCFRM7ANlioHSupfBcLKc9DvUdaseVFcYjnHB+6R2rGdJVXsNVXHQ83v9NVkHlDbJGAA396qsPiy90BdsiJOjHG5q7PU9FEEh8lQUPTHaubvdJSWMxSxB1CnD455rnXtKK5Tsio1InWaL4ktbowxI5BULuYD5cnk8118brJtzhkYE7t1eHzWN5pBD2gIgwDsJ3ZI9q7LQPHIun8qQRxSSAHyzyRjritoPRdzhqUZXuj0NIEkIIUIV45qzHEVBB6d6q213FfJ+5fOAM59atRTOR8w59BXrwlFRucbi72ZJbqqyZOF+taIglBR4vnHcE1SKCSM4OD3q1bXrxRGM9vX0rojG6HJa6GkkpKBWUgj9KgdlimXrhuOfWpI/31ssyng8Z96r3DOwww4HINXzW3FCLWrHMq29wsn8PU1prKJEAU8+gqg6hrcHrgc1dt7cwCNs5DgEEVm2P1EO9mwT9M04RurlScp2NWmtHaLcuOuTmmgFFwRx/Wm02rlLV2GhUUHnNVZmCZB75wamkYRrweaz55mfJbvWTnJaGsEluZ9/IQSAOO9c3qCZJAyVbk89K6C/bPbA7EHk1iXSF2wOCa83Ey0ubwgnqYrSfZmJ3AHsfStK1zJGGLbh6mqFwitJyCMfzqxbPsAUfc61jBJRTuPc01TYOM474qRVZR8pIUjof61HC2VB/hqzG4OABwf51rL3opi6giFSD3xwKuRnKg1DtH41JblV+XtWPM2Wmyc5aldBtB796cm11yAc0ufUYqtUiou+jGA5HPFThjnJqPaCR3NTBCB7VGvQ1tfYehz1Gaei7D7UiDB61ImOSKwmpXuaq4xwMHPpzisDU49p3rkduK6FipYAH2qrd6cJ2yyByORXFXi7WRaSW5zenzSLOfmDbe3eu20q4E0IY8dsd81i2+mqJWOAD6+tbWk2W13x06nNc1JTi7tmi1szciKhFIHPersEojHKknvVCH5SBVyNWbAPStaj6iavoy4somXYelXYFUqB93H61RRMIOMYqxbk4Pt3rhs7kSiloi+rMVIBxjt6VJASy5+vJqvG2QQRnNSpIY854HbvU+0u7E2sXokLrhutSJDujLZHHGD1qvCzYJHarEeXyf4vaspKz1MmrlW6slkjPGDjjNcL4l0RZo2DKQTwcHtXocg5IPK4rH1O33L9zh+M4rtoVnSkjknC6aZ8x/E3whFrmnyROrmYnavGNwHSvk7xD4en8O6wbWa38l4SwDKcjFfoF440Dz4wqIEIIZmB5r5Z+OPgdcNfQxt50eUbywflX+8a+/wOJUklc+Qx2Ebd0eLOq70VDh2B+Yjg1XRQzxtK+x0PzEenerDhTsRnLJF8q7e/rg05mD7okVEQqcvIASPqa9dtpNnzco20ZV85XR0MYfc5Ksey+uKkEWYmChAW5x6n1pu1dpG/ORtDDv8ASlcrEFzhjgDI5PvXLDmbu0JNLQUNsVWXbknawbnJ9ap36iSQSCPMo67Rhcf41p7TNAsWFDdU4wR61Uli2sMgkc/K3H410OVmRfQpQTiKbBYKVUtz/e9KujKhXlfymkw2EHyke9UL2zEStJ5ZkUDbweQfWmqZZIEQsSWGBv6GtU+dENuDVtjTVI3laRcRl2OVXoPpSzthFLruK8Db2p8YV1dfLUKE+WQNglvpTFSQsiDqw+715rKUmlfsaN7CLMoPCbMjLc8GmAsJi2790EwAD0OetLIrEkYyqcsuOfenKyuMINikZCvzSjKM1bqNpdBm/ayEt8y5wD2zTAvySBPk3D5iOTViSPeDsA3ADr3Pc1Ckcgm+SUGMrkt71qrpCd0rFNQbfzACWjxnB45qFHbYWjHlhshS3oKuyxA4WSXamfvbvvVnyqVWMbgwDMAPQfSruZSXLaTIneRJwo2BOpYnk1BKEIbciEnpuPNSkhZmR0Plg8AdKhhgDjO3e4yAG7e9WpWRWjtcljbfGQVCoOgTijCxruyOD0bmoxtaRRyqqeKlH72Tb0IyQT0NHKSm5Ow5YjEGKqHRm3Fjz+lOL7mIQgYxkYqIgGEMzEZ5wvrU6zL5Ktkl2Xow6YqdEOPMkM3SeWxXOwEA9sVLgllJYtjo1N80SIqvkYGFB6Z9ajFxKQkSoryxnDY4XFJsmMZKTfckV9gZCeOw9KZcxLPsPCKuST3zT5JVV+F5J2jPSpUi8xZwHVnixuVTng0LUcrtmUW2jcGyHFV44y8qgNtXPLd/wqSVTHIABgt3xnFRxR7mBLg7edqnHPvTU2tENUl8Raha4kh+Unbkjk5IqeCWXapjyT6lsYqC2DidpcCNCPmCdT7mrcK+WjNGvmxhgCvcg+lJNLcifNKyRageeKbfkKApBx3b1qRQ6Q5JUtnqBjFL5JtncbmDngJ1wPeldedpYlT/ABY4qLrobpdwuBN5cRB3HncN2KiSNnmJZlUYzg9zSyI3lIBlowTtbHBpq9YtzEqueMU4shxu7lvPkzhh8shHJB61JAmx0kbKDJDKO/pVPzAGyQSCQMAc1cIffnzTkdR3pu3U0sW4lBIWMyK8YH3W4b1yKuWMhETFhukd8bVPNUYkm3RYJZWYqxA5qzHHEE2sAkxOC+Dn8D615tWLhr0NaCtI2rIbWAuZPlzuCIvOPQ1tDyzIAGKqRnAFYNmyPIgEjAYx85/rXSrAjW6tEoRSOQDmvkcxioyUkfsWRK9OzKkoQDKbjjGST19sU7eVDfNsBGOanW3aJsqvynqTzRIgZSGySeDxmvH5kz6eVJ32K6ZkYCNs4BJGeD+NEQZXBlA6HKjnvT1xb9V2r0BPelIxuZVGfTNW5dDGdPS8Ro5YsuQai8ttzSZEa4wv+z+FStICsexju28bl64olw6A7CG/i46/SnG5z8nJ0It88O1nkDFc4OOlOW5aRgW4IGCAeD+FSXBFzBtZSh3Z6U+W2SYeYrhPUHpScl1BSnF3THJcIQFO0/SpWkDBVOVf1zwaz/K8tsrjA546Uy3UxRouQQhPOeTSVNNXNlVkvi1NAy7gEGQqcgDvStt2/ITjuSe9UvNZWznmpEuGY4cr0yFA5qFFx1Rp7eJaUKWHmcAdsZzQqIqbc4bP3j0NRCXdwSB75qTCrGNzBvTIqLG6qQmh8kKbCCAdx2h6YsOzA+8cDn0pwViqqBwOQT0qXaQqccNnBpXaIdOEtCtuJYBl2gHpnOanaZYsOwIB4/Go3jZ2d87iCBx2pwh81ADkjdksOQDTau9TGVGS1JBdSOy+WAR3zxUqXsrofMVVK9Mdz71TIMeE3Yx0J4BNOIZ4xzsO7n6U+WCdjCNSpC+hqKRcgSFtpPbNFZbO8ZKoBt+tFL2S7m/1hHkTxF7RAyfKfukjOD6n2pn2fBAMinA6r0p0twZmHl/MmM7c0kClogNxG373HAr9fcm2fzk3dXFjeGScR8t3AwMH1qM3bbhthZgegXtTVgMbgEHyxzvJ/WnpeEuREAQnG5DkGrUrdRfArk7RFB86hWP8O7NQm2MbK0a+aO4Py4pyrJ5ivFHvbnIJxintPtlMTMN2OM1jNybLSurlPa3LMMdRgdAKlgggYFi+SyFTk8VMiSXsAWJCzYyFxyRVL7ORiSRDFHnkP19OlEZxlddSHCaaY0rHGwCtkAYxUyzwxkj5UKLuCEZzUc1ksTIVlJ808hjwuKZNLFnKR4CjBc87j7D0rVWsYPn5rN6CXk0kkqyRyeUCn3EHeo4ZNwyzu7EcMOMGrCwmQBmKgYzgGmlMn5RkgcDNNRizdytsVpiI5cbm45x0zTvLQt5zDLY4wf6UiRSGT5wjOo5GelIQflO4BugGaFF9TJuX2UOVZSA0ZUKATycGowJSshcOEGOSOtS28whLK0bP8pBBPGTVUNIkvy8qo+UF+9Q2Wk4rle7LsZhTLsAy9Ap71TRAqu5Zto6kdfanBwy52suOc9s0qu4OANw77ec0r2BrlVpEojz04JG4E9CfeoXR0dVOMsMk9qWaRYnDEllPB7gH0+tJJ8gYM2xwPlDcZ+gp3NbRasxyQtEhfJ545NNt2DO4HJxyQP5077UWj3iUZx8w7ikjfed2/I6lh3oV2YycYjrdY44pFcDaVxkjJzUMsCzMULg88ZFSE5fkDnvTk2qSSMkcjNNq25UWk9yisMnmENjC5G4dKVm24BAG/wC6Qc5x1qwZlmMQKfu2yXC9R6VMkcUsLL5flkcK2eR6ms3ojfRlK3VfMJlPyY6etWfMEmxSinHABOM1KXgkC7gAoP8AGcA1PbW0TEeZ5YaIkxyM3UH1FYQd37xqoqKv3HC0E9s4DBH6sC2MgVCLWJ5C5t3dGUYdmxg1t+XAttJFMiSE87lPSmWnlmSKJUMoPBBHBPYVyyrNc1uh1qgpNaiaRbmJpZDuESr99e9akDhsvcMDGVIwx6D61MZhbgx26eUFH3OuKt2dmrlUY/K67gFGTn2FeHia7k7noYely6NDbCxtiZJYkQ7zhcjcVPet2PKRqjoCqgKH/vfhUcVhHY2sZQkGQnczDByPapFuUaD5lXzB7814tabkz6GnDlikhJSkKcQpEu0g/Nk4+lQ+eiRMYhgADl/U96jcKVbgkDk55qjegeWzHkn5io449KIQ5tGb1Kvs1ZjrvUkjVSQzTBsBuxNc1q1z9kkiGx2XHBAwoqzdXflknbhGyQWqo8xnIRnCr15OcV7eHpqn7zR87jMUnoZ016ZwquhIU5wRjmo1jDh127F3bjg9fpVx1jiaRZV3n7qsOc0wMiBFO1Qq/MM/dNe3Cqn8CPntW9eoNKyBQTlSOrDLAipQI22utwGz9/C8g/SgmOLzJDcITgbcdfcUR3OxVjiCx8fM2OTU8lRu/Q1jGK1uWog5jeOR/KRVyqg9fwp63Ih2I+4qo4AXnP0qkwQTK5lM4PUNxj6Vclvo3flDt/vHqB7VnUhFtKx0qcre7sTxhHQTeZ5SEZJcYx+FQXd8gdIovnhGfmYdap3WpJFGyn5wBgZ6496qGcssf8JByea1pYRJ3aM6mMSXLAsFUWMlyE/qaYVAIbJJI4B6fWiOQzwvuiYlW4PQfWpQWlQKDuMZP3fT2rrjCEFocTm5O7YC23t5zOd7YwA2M49qaYGDq7Zb1AORmpvLITMoaMHoxXBFWvt0VpHILVMeaQoZhkqcckVUacdx7Mrm1V4o5GO1Q+4c9fwpHWOIvI8ZY4+VV9fpUMrkSAyMZCT19TQqZ2eaemfc1m4SukmV7S2w1ZVAkVVMY3Z56ZNNaJHVt7E7T95TwDUrQZVkYHGN2Txj61Wlgw20cc8HsauMW00yHUvqTPJZFlLxSCdVwjJwpHvUQns0mjFw6KuDjOSR600xOIypzkVB5YkVSyANyDxWM6Up+hm6lnoSXGv2JzHbIWUDhyuCSPemNqqERl929h95zzTHtU+QMmOwPaqi2MkExkyCTuwOoFL2MIx7HVGpdWLkd5IHDR+Xg9O+TV2PVNQtJ8RmPY3zbVAGfbNULbc6BJIggBxnp+VaVnZ21xDunmDMOVQ8YrnnDl1WzOqnVnF26Fi11bULlfMni2wtkbz/AA043TT5YOSqZyc4xWbfSTSS+WqsqADCj+dVGZ5CQynqd2SRmuOVJSd9j1KNa0rm4brY4KkuCpDAH9abKHfbsAUsPWsmO7eAkoBjG1tw4xTxqm8xrIyht3AXv6VHsmtjq9opFuR7mNow8JiUEAnqM04S4YM8e4kng9x60sF0zxHLc7tzFu+Kntrp2fYqrsbv/d+lS9OgRi3oNiaQMAsW1h90ZyKnN06MRIrbnHAx0NKt35eCdikHoe9MN1CZEz95SCARmsdXujZRtuTiwuJLcyCJJVI5OeR+FQxxsoyqCT1U8ZqyZxbMAjFTnLHpyetIJSyFFGFHKjvUXZvzRtZCMUZMG1W1AGBtbdn1ptxBBPHHGYzhCzKyfeGeozSNcqi72G5V4xUlrqSRSCTZGJFydpPB4q4yktUjGcOZWMweG/MfbbttMjbx5z859zWhJp2q6WyXDRB2AHzRvkfgKWa5DqwQEZOSg6VV8m4lf5HkOznhuldXt+aPLJHBOhOFpQZsR6pNDGn2m3aPBwytn5896uTTNeybw5jj2jZHnIBHtXEy3OpW9zHctcOVjJVUYbv0q9D4iv7W4j+0lPP5wrjIH5VlLC81pQZv7aailVNifS/OOxYCjyZJdB1rPm0mS3kIRGcmPbhRyB/jT7fxGbqYea8kbMPmVTgA+1dNY3WiGGSOe+uLKfdmOUjJb1/CsrVKbOqMqc1puckllOQCQFHQZPP41WkiaMGOEAPuCg/j1ruLm0gvJI5ra4jMajb5ij73rkVnXFlHaTkeUkjnldoxn0pKrZ+8OUOV67HPi3cFEkbzCM8HrSoIrbaqoDKOTznNajh9PnVzGHdgdrEcCqEd7btIEDbNxIkfy9xH0rRXkDslaxC1t5kjTz8yDplvy4qtLqsMf7hIWLlShccYPrWteaOl1ALiLUoxEVOFkUgjFYslsUY4G4Y+96+9dUVyO9ziqLmjaw61uIVVmm3Stt+UDpn3qNpDLMXYgPjnI4+lBT7OCzKMY4HvVqextbyxW6tJv3o+V43+8T6gelHLb3nsc6vHV9AttRaLcsuJYW4ZCOg9qbc2oZEmtEDocsy7/mX8Kz2fYsoZH3ZCEYwwPc1LDK1lMsytgdCzfxDpiny2Z0qSbuhTIrzKqkjAwcfx1ZikSR1+9uXOSDwfamJBGwRtgjdc7QOgz1rQOiGPQpNWJVLfzhDGv8TnualxUvhOhN7lOR2YKdnH8Q9amjjMwGUG1hhe/NSQKuFDFmQnaGVMgH0zU5XyNqggL1+hrlcraHVB3KX2Vo59jHYw4B6VMkkhjjPlghs5IOPxqY25KjzPnfPBFWLSAyP5KbVAGfmpOdt0UtEXNIuxbaXJGwG6RGQu45wT0zVqb7LDam3jAuN2ACONlU20y81CbESZjPAkfgV0C6faaBJbfaZFuyMkqnA7f1rmm+e12dEKaavbUx4dD1a7uTw/ldA8zbEB9a24LPS9NNzHLN9uuolDs0TYjQ/41c1rxTe+IrpGvP3VujZht4+VUBcdRWcdItLpiZVBjwCw+6SaqpOEbJO5Tp31ZfV5ry0kge2a5s2ADFDgjvx61t2FjaaZLaRxo4EhPmgrlgvfjsal0W1vJS091FFHp8YHlpggk4wDmu80vVtG8K6RJcZEt28bEvMody/QfQCuylVjSWjOWpdW5VdnOa/eyyLZOtuIdPt3/cW8n3QexI7mrn2/xB4j0ma6m0s3PlAJFdsBGsQzyFHfNaHgnRtR8TapPrd1cobGF1/4+FwuR1wpq54m8cadZ6iLd/JvYH3YS1YqIx7j1qqVVQlzPdnFO8HyqN2ZOnaC+pK7XmoQxPtwbcIWOMdj0qpH4V0HQwv9o3fkicFWBTcW7446VBq3ilLK20+OKZLe3lUvKucyE9evauKutal1K6Z4s7Sx+dzn6ZrarWjFpKNxRjOS7I7bUNetbqza00e0i0TTIgPOlVcPKR0OetcJqeoTR3H+jf6UAwIkl4HvWktgl+kZuLiORwpIRX2qcdyKy5rTzFkXzRGy8YzwR6iid5WUVoy1Bwtd3KVnAGDoZA0pHmnYflC9x9ailWRd0dqgUclmblsU+OE280bB+h+YgknFXoZYXaZgSMkBeOtcNSpCl7qOyHva9DBgE11MJJmkQLx9nbkH8at2trJA8iGIshG1V3gbfeti50qRbWS5MbhhgofX3rPh05p0FyJlSZST97BY+lZ+2mkFSMeW6KZh33GySX92flDZ6Vcjs5DbiBkWNsbst0I9RVdZdxKyRiEgnjg1cMgvlj3giaJRHsi5yO2aag7K25MVFbktjpwlaSzuv3CFd6zIMgHsKz7nS7zT/wB25YRlgI2Ayhz15rTju5LlUtJ08vyRuEq9c544qxFcebIttdjhssjgHgj0rWULqwprl1RzYEhld1x8hx83T61fWGSeIlHBaIZKkgD8KuX9g1rCjTRjLnauOd/1rLgaGWWeOUeQqKcb+CSD2rOUJJKyuJa2My48w3tuk29TO23zHH6U9r77E3kbGNujliEk5Zvf2rbsrePUb2MFQ2PmDSHjIHasWa3yJlMuMsWwyZGc4xmrjW6WKa5dGR3kdtcInkyEK3zHb1B9zSWdzMrszncVG0FjkY9aiEfkylfOhhC/eB7j2Fbge2uIo1aeGNsfLtPH0NaRptu6Zcb7oggnWREWKP8AeHcMnjPritvTdLlutEu5UUefbRhgjNy3PrXPRW8kbuQV2nIBPc/Srej6sUSUCbYmSjjHBxXLVpO7ZtaT6ktrceY6yGIpjIHOSD3rSUkk7OZnBIXGdxFZFtcbJFVyEjznK1fRke482OY+YmXG04IArzFTvK97HqwvGNmWrG4I5ZhgnDdyp7itCGVkIMbEOucHpWRFdp5wDqoLnIIFayKYlVmxz0NacyjsO2mh0NtdJLLEj8FAFBH9a2bvTBLYrIo82PJbeq4Oa5GIOQxjjMshGQq9veuq8OavLaaf5Ms3mNuPBGcZ6iufnT0YndbGJNbpJu3Deo6KR0qexL2saqMKoO5dhxxWneRwmWWWJRtIPyDvVMIscYIAwPlA7/SoVWPMdC97c1LPUPsyecjmZecqDyDXU2uq298+7Gw4BGGz+dcNGrW2JYlAQ4DKOOfetK2kVynlqECsT6HP+FdMaltUYTopq53FvKZeSdyt2HbFaLjCAdEYcP6VyOmagYr2F2O4cgr6g11UEyToFVsDpg12Une0kzhqRcGEtv8AuxiTzEbqDwRWde20G6MleAfvD1rTClFfI4XjNRmJWdon4JBI/wAac5StZIcZaXRyt/YguWhffG6884Irmb/Q1iJeIvFJGmVcDJz3r0K401kwqDaFXoO9Zk9izlUC7WwSSTxXPycsubqd1OatZmToHip9Lu4jckEBNuScFvw9a9T0bU11GxhuEK5I+ZQckexryC+0zdN5kikMDjg56UvhTxbdaRqOyVggbkKwwMetddGtd++zmq0uqPdpCDEGXg46CoY337i3OP4ap6VqiX+BEd8bLkP/ADq/5X7z7pHavVU02rHMo6WLlkywKFTPlk52k9K1MLMuGHI71k2qhJmEnyAjIz2q2lz5eQDlPWum6UrzRgot6M00tg0ZKgE4xjsatQKj2i7ecDp6fSsu0vGCnacdeKtxSBYPkOB0zjpWTSaug5JbFoXIjU7gSAM4qs03mjOCAegqotyzgg5qQswjGB681nPRam8Ul6kcrZyG4PtVGSTAORz71ZlOCD/F34qrNIGUkcmskuxqu5TmUNnNZl4ih8528VqSSK6E4wazbqIKrH055rknTsrsNWznrqINMXHB+6RnjFOtzhgBzirQhJ3liAck1DHgSDbG2AMknoa8/kcXo9De3KtTTiXagHWrQURRhs8+gqnBLkAkYAGABWhAxMZ6rmuinO797YxYLlwD3qX7hU4pIgEJHf1qxGu/ORUuKTvc1T5QQ+n6Uok3LxzS8oSQeaNu3p0qJP3dCo66slUdMjHsO1PXODnrTUBxxTwRnpj1rBNJbmkldqw7cFHPXvTkbggcClKhwMcHvTUXcSvGB0NZ3aZ0U9R8CYOepq2funGfeoY021MDjjpWctU2wbdxsaLkjGK0LYbVIxiqAZon4yT7da0I8thmrmjFjV27luNvUVat3b71Vkw3XFWkXA96xqtvQ0lZF2CTzk2ng57VbQAE/r71RtkIbAIBPr3rQRl6Dtwa527GLeuhIkeV4yOKIs5OWHXGDUsT/JgLimvF5e1u3Un0rFqKfMLV6FpS0aALznqKntcu2/a2zHWoYS0iHPXrU8QK5xnHXk1lrIzei0JZFUDIbAPPWqd0jyxcgbR0Gc1dHzjBU4HGT3prR+YCMBCOhI7e1NTcGYtdWcbrOnpcxfPwh4JHWvIfGPh1ZLS+O5trAgqw4x6Cve9QtdygDoOSa4LxRpqGGQqm4Pncjdz2r6TLMU4TuzzcRS5o3Pz48eeE28J66toQUinRpkRl9TXO/Z0W32hACpIdt1fTHxh8G/2rpDzmyYXcAIjYnJPf8q+a2cSoEni8sqcuo7sPavv6dRVYXZ8JiqTpVXfqQiImNeg2cgjipHMcbbA5YgZYEY5psqsxBWTbGwPHTmo+TnzBg9TmtdFZHDa4/nPzgq+M9cgU9X3NjcuOuOpJ9KaoLjaMFeoPegQ7iFZTDKoGHIwKz5Y3v1JaT3IZ4lkZiWb08r0NZsMbQO4V2X+EDGcHPath5XAUqoL5zv61nX3mDEhSUsc7ZAOM962TtsJ7aFmN1dETcxZRksf4qsCYiNMNtlY9RwVFUbORWSJNm1+e/FXY2YAMPlYE8etN2W4001oSJK0js03H7vyyw4LehNMcFZDGi5kVNwJ4GB706Z5WjGwHYOijkikd5Ms3n7UZfL2OO3es4wSd0FuxDM+XKyKQAuMq3APrn0qHzBHEwDZXOOBVkR7MImNo64P5VEAQxxhWPBI71WpnNvYrvEhZW27iBnntUXlgyhlAODnnrV7Z5TkZ49SKjEroDHiI7jhRjnH1ojK6sU9VYpTxqwAPytnPWqjJKjLghs/xg8/lV+5GZMFQMcZz1qo+7zGUNkjritYd2c7qSV0VwrYYhD8vGaI/MiBbYZGHTPb6UJljjL5xyD60sjhQELMpPHyjNU3IFJNe6iwkO6NBwjMDtUnINJsIwAPnXgrnrSxRrCNjDIA+6wzTWG2RDHFt2k4IOeD7VnawQbd0h0TgnY5xIwyOOAKlWRYQXkOMjGR9agl2KRsYb+69KGzhCW3YHJq209EW3y2ZczHCGAl5yXBCk5zUNtJCiugABcFXIB5pFYSqdhHIIOD3p8MRFswPG/v6kVKWl0UnzGfqEcMdnuV8iQjavOQBVaHyzE5+cTA/dXge1XNShfAmjUHouM9KpISpU8nPJqI3tc03JfMlKLtGMjGQfzrStVChED5OTh4+M8VUt4mkkVnXp0APSr6ORHlEOATg7fzqnYiUnFkySMlvCzr9pkOVfc2D9akbDIZF+VQCAg7H1NQNkFSRh+5z1pY5/wC78w6MO9TdWJ5nfUjZXkhjDEqvZQaApC7ckKOjetJcMFXepVlXgkdVPpUZn3PFHtYh8qHPbFTO/wBktO7tYt2+FYRlm2k7jk+lXLJ1TzWEe7ONpY8n1qhESwjVCCUHzA1YScA5ZQgOFyOtLl5lZmluU0beUGNSzMXQ4fHHHtVmOeZlkUzARRptRGGc5759aqRtFFboZHWRV+UFOSPrVmG0PlHyztyQVaTvj2rKcoxSUkaQd3fYtW9zHtj8wcp97d0J7c12VtcAQWzSp5CsvAHOP/11xFtcGS58sR4xlpQD8rV09vcmWCFxnYF+XPavjszh71j9PyDE8miZr+eGJIYECpluLY2oX5zIeSMcZ+tZCSklirBQjB2Y9x6VMzSKVZMeWcnOa+ddNH3yqKauyyyYfawyF7NzzVeWHDZUEnvjpUktywj8wYyRzRFL5uH27+Oo7fWkrrU0XLJWI0VlUL2AOPWkROSzfKR0qygG7pyfWnszF0jwC3+0MA0cxhOk9kVGJ2kgAnpikJAAAOSeq561de3VZ1WJh93O4HI3d+tQeRluThhzTUo2I9k7K6ISpBwRjHUelMba6EhAAejCpJF5YgHc/Oc1GAyBFCYLdM9qtbGcod2SR2sbQoxI3Jk8nrTQoJ4XJz1NIwQugb+Ak5UcE+lTplGCv3GcDsa0SuZShZXaIpIljIyu7PH0qBysDknc5HIUGr5dZEPAOOKgmlVJfkcvEVz/ALh71MXcwcLNcpC7yDGHLFfmwD1HpUi6k1wsY3btjZ2rwAD2NOlsFe3XyJike4fMR94dxio5l2Yw3lQZ2gY6eprRxjJXRSlKLvcnFyUbaFxuznHapImPTJCnsD1qkUEYyrlvc0m8wx9WK9uaxdPTQ3+tSdommJw8e1lVlHLBun4UHCRx5A3sMjHcVQiuFIK4xxwTUsM7b1Ifaw4B9KiSdrGqqRluSSQLK5YtyaKjbUI4mZWilZgeqjiijkmZe4eTfbV8lAFVmAJNNfU2KwQhVVCTu+bk/WlnmRJEGwMvTcnb1OKBNEZPMdEcAZXy/Xtmv2Drc/nTnVtERYlmmU7Bxn5W6EU6dYbaMGFlUg5ZEHGTUW8SS4VsMSWK5498UkoV13xbkU9dw49zUpK/vDVpqw+1naU4D4cjgGtG1aMEpOIskZVgPmBrMDpG6yRuMjIUd/rTXlMnJ6884odmyvacqR0UV5ZWjRosRdz8xkjbOPRa05dK07xHYo8c62mobiArvgvXH2rvFOHUbnU5p11qUirIPKETg/Kw5we9efWoSnK8HZndTxEHG04kl5ot7bSZktmMajLODkD3zVWIJLtRSzDnDEda6Ow8UrFBHFcW32i127WUNjJqhqcVlqEvm2g2H5m8hTwvpSo1qsXyVI/MzrUIL95B3v0Mu4tfJQFZ246k+tRiGS1SOMtuaMHf7j1pxsp0B3o6oxweOB7mrkuvRoXjnijKj5Q5HP416PM76HGrWvaxmwyKkZEYyOSPf1pgicsoK7UXI3A55NaEE1hNMJYsQyHK4C/L+FQy6VOXBVyV5YbeAaUpO9ggpWKssBtwoM3mN1II5FRKN0gXgKepqV9OmAa4PzGTgjp0qJglpnDKSx4JbgU1tYmpde8KsLKjkH92shyKTckDg5Kt2A702NySwyG3c8cj605EAkj3fM6nj2FD0FC8/QXCSc8Kp5XHc9zQZYmjHyhpE+beTkmnrCj4VHC/MR1yFqKPRLlolVFMqg7S8bD+VLmsU4XCO6tZFDcNJJ99D39Ka9wiJ5e3r1CDpSzwrFFETEEEZBLYwePWkhumkClYEw4JK9WI/wAKTmua5nKNtLbkTRxuy8sSD26VYkKmSKOMbQA2QD1FJGjxMWf90Fx1Hb0p0IR7jO/5WPATtQp8+qNYQSWxGoX/AFhdo1YYQ/zpQY3ZmGVjT+Ick0rvkGONSHDEjPAIqS1gPnvHgjcu0EdDUSstTXRaDYvLaM91H3twzmrVpCJp03ZVR1JFPtbBlEkUpxFEw3YOM+lXUcm4ij+8khxuB6elc05xleJvGNrN7FuOV0kDrBvUHHTINadoDpciSSqCyyGQoGBIJFQ6DYXFw0reY6Qx5JMY5B6d+tSW+mqt3C3mySJv3bSuCfrXi1Uoy1Z7VKcbqKLMRWAcqZHmZm345weeatQo1wA4JBTBEinGa2dM8Of2ltKTBjknpwgPaoRZh7l7f/VtB8uVP3q8vEJt3iexRWoySUyr8w4HQDmoUUJH84Ktk/MRgfStGPSriYMkURdk5z707UIrXS7Yx3d3GLpgWEewkj3rhSk3y2O/nUWZF9diwLKF8yQcbR9O9ZWoapJeR+TbW4V1+WQlf5U+5vLeVxLEpDMDmQ/xenFYGrXpK/ekjnIzmI4H4+9evhqHM1Gx4eMxDT5uhDczn5opZMAHlSOBVWa4it0heIEgk52Y5x2NU52eQMpDEHqScn61HDHFG4LIcAfwnqa9tULKx83Umpy5maKao7SlZmVIApwccg9qrtAiOhfE0RBYMo659aqmUFwgX3Ibk49TV6G/jjXyiCU7qPT1FXGPKvdWo2+bbYbCimAbsDGSFxVxWjCIAweRhkgHkfWo3tRcLG1s7zR4I2McFKUQ2+mQrgBpyG3s785HStbuUbNmaVlzEghGxjJJ5QCk5HWqkl+ZkAWNVKjcMvziopJ5borz8rDgdf1qKJWldUj2l3BVSRjirp0uVXlqJ1HsWI4w8PmO5BUYYOvSl8tGtyscwlJflVHT8ajxMkbiRsxqdpC87jT0uYI0jEYHmMSGJ6Ke2a3bb+EwVJbl2GAEIzqsJKkMXc4x7Uv2yHyESIFSpI8z1rNkuGlAV2UFSSNvC06IkgYKhVPJPSrW2onLkdkWp7ia5lWRpWKohVlY5B96C4k8tC+ImByah85gpeJt6DqgGQae5CxeWz+bNj5lxjHpQrdDTfUVBEG+RiEzwMfnU+YlbcpHHXmomjZlX5NhIII64P1piwtGMPGCpHDbs8j2pLVkuSsXH8sJ5gkUtyNpbkimKyErKJNysfkjZemKrEt5ZXZGoxncw5pFZgiyALxkp6sfpVJCUk1qSRXsUzku4VzncM5AxTZJYBIQWVm7AdKzp0QBsEbmG4gjkE9RUKRqrKo+b/dPShxsyfikactypjXYofB6t0NQm6mRn8gsGHJzjB+lVRhiUA5HJwab5QTHzE85OTWMrspyadugMJnZ1bexxkBeaa9qSHZZfO24ygJ3Cp1lVSA24gnJ2HDZ+tRm4a2RsyMsZPA6H8TRKnzJdDSFR9GOt9Rn0+VomTbInO4jtVuG9RyXyqknL1VlBkAYrvBOSepNQJBs6Eqecc9KwlQUo6vU7KWIcHqa8kkcRCllERHLHoaGjjkGf3eONuBWMTcworLh4QcYep49RdSA0Hl8YwDxXDKjKOx6KxEG0X3hkZNiusijJOD3pI3nhjYS7lBGFUjNV4tSJhYFQp5LADnH1q1FrCtHGfKYQ4ILsM4xSUJPRo61Uje8WWYHPmRiVcLg8dc1aVgqYIyp5IxzVKPUY5FQoUlIXIHIINPt7uOLcJh1HIPXPauWUZLoaKbdrs0WiRZyGbcq9FqV0iRE2ffx8zDisvdunV0ZuBwPQGle+K4bnpwDxmsXBt6HVGpGKRaberMVb5FbketMZUJJKlAeAT1Jqv8AaC0gzJtA6rjNSrJGD8xct6HkfhTs0NzUncnjRSSSxyOfqKmWGDyh5srqWOSqnHHYfWqsbOhL71XGduBzToLgz28bPIWcE5PTNTZrUqydtS7BAeMjegHzbjn9ain0G1aXzAH3KDtb7wyfWmpdJAvzq3Oed2D9B71aDxvHGLZHiJ5PnHk0/aTitAnSU9GUpPDas7GMRqXXhlJ4pYLCawZDgSbWwrP82KuLIYkyZ1O3kqzZpfPf5hI6RlxlQBu//VUe0qPdi9lCDTjuWrW6a1t0BRQynJ8tcZqTT5NQv5CRGJEwcBiFNUzKJo1VgoOACVOasRJb+cX83yuOSMmudOzu1qbu8rJmtBov2m5jjkVSIlJYseBmpL/wetqsl7BJFJjrChwQKr217Yx43NdKzpv+Q5UgetJLqBmkdoZAwbrk/lxWmqjzXG4tuxm6lowtIo5g0wc4IjwCpPpmmyWUaqdxRlYbWKjmtFIftjL9oHC8qsbc5q/JY6MIHjmmNvJtB8wnJB+lQ67TV0Hsfd31MKy0m2vFYLeRWjg8Cduvbg1SudHi0qTMVwkr5AQb87mHpirUsFmrBBOZVGfLfbtHtmrGl2qrIs6KRMiHJCZAGf511/WHy67HNLDppu5Vu/D5uMzXCw/aWGCsbYHqKyrjSIlMb3PEQPMCHJPpW7PZt5/ms0jxnO491qWDTdPmnjczyEoQcA+vXNL6xFxTW6JhStLbQ5q1gjubiNFX90pOT3P/AOqppJzi3tSfMggJ2Iw4znrW/HpdisrkF4QWPTmoZNDgklAiukQKpGGHJrJYhN2OhUdNDOSUlVVVxM5PX7qj6etLEEu0aMuwZ+OF4yPersNrBZIDISztgA461oR3C2oC+SEVeoIzmsZVbbI2hCS0Zi3FtE9y8kALJCo+bHBrTtIER4XSJRK+B6gZplvahJH25WEnITPQVp20SoQ6IQ3AG/is5VfM7IU0lqT2jfYxJgCZl3Aqp4B+npUclvePEjImYpXCtkirFsX3MOu59xfoR/8AWrRgKKpYMDjsa8+VW0rnQ4XWhDY6K1vdfM0fkru49+1dr4I8I6LqNzK2p3qQAKWklfgqB2UdzXNLdRKylxu6854pj6jvE8agy4IwAMlvU1nGq9W1qOUbpJbHb6tqVl58thYu91p4wUe4UBzjocDtWLNapIw22wllf7secYx71j+fLpaNLcFYEK70DHJJ7Ci71a51TyBbW5gAXMk7tge+BXRTnJtWOdR5F7pZ1nW9RSWSznujDFwGiQ5XOPUVj3NsdR2SwrtZSQ7swGRVC61HSbWIzwag80mWzG4JBaqDa7czIs2noIZ9hVn25Az39q7eSTlds5pu3w7mvFDYSLGsl0Ji3Gx24T1qe6S1huV8iVJ4P4li6LXLWkrSB/OkW4uhkO3TcB3qzDdzLbfumCFgSAB1rqhNJ8stybOJvII7yeCW0BR0IABXLdemKpajO9u04MYjIJzlTuHPpUdlJdWk3mgnfwRLH0DVu6pqyXqwvMqK+0ASJwSfVq7lXgpJdSZQUkYivZXFow812uBwuwbfzpLeSWBUUqCrZ2ZPLHuM1u2llpN0xa8TyRjYJkJ6+uKZd6Tbxw+VFJ9rjiYlZmXbn6VNlVk9DFNw06CWGsLILaJ2G0oSwY/cPpUFzbm4u1FxEqIfnUIOuP61mzwSW4EK5eBxlx3J7flWzp9yJ1ggd8uiBgwPeoUFFNsfNfYoa9pJilGxJIiBwCnUetYqwbJ3XfcW7p0c/cY9q9R0yxvfETCFpF86NSNzdJBWFq+h+ReCF9qFcGSM8EjPUVKVSHvSWg3M5OLUJooY5JV/eqSruvQ0651drlYJNrQshKhVPf1rVvtFnis7gTqqW7E4YuMgduPWspdJax8qWbfJbHkMy557VrFuRDndaiweIruGNbaSUoOSHZdxbv07VZukgmNvcW8ovFuVOYmTbgjrVCJIpFLbPMQE53dsVZs7yWDaIwvkRj5WQf6v3NYSnJPVldrIspHBYRpIUVXV9oBzkZFU7nTSITNH86LnPBJ/Kr2rf8TSZrmMhmIDYB+U4HaqNjr9zaTL5fyuhzj+eazsr3ehbV1dlWIw3BCzQLI65Kjb3+tZsZFrqDtcRZD+g/KunuoItQWW4tyFKDcbcHJ564NZNywvY4rdo9pXneRhhjrXVHlp3s9GZxu0RWM7eaVK43c53fcNRX2m71jwGSME70j43HsafdWAtj1IEi8ehz71a0nVo8RpcxKPLVihOcv7VySevuspSlF3MyK7eGRY5V3qo+9nFadrcB3bCCMEbhtbJIrY0zwsniu2nfTbmM3iRlpLKUBSAeynuTXOfY7zSLjD5SVGMZ38Ee2KyqUOtjupYmMtL6mou5MFZCr9QRWraNJEp8wnymHAY5IrBgu2cgGXzG65x+lbGk27Xu4xtl2z94+lcDjb3Ud8ZX1Nmyn8h1AcL8u3cWxXR2Ko8ccRUSK3LFD39a4uznUyos52AnBOOn1rrdNeWG4lYt5lscBNvGamNJtvmNk9NC3dJJbzKGXdGD2HP0q7aRQNEjqpyzchznB9addFkRSrkEnBqpatI8kbRHCo5WTPI9jWMaClKzCN73TLk+m+Upkt0+8MFOufeqRjkKQMoZGfdg56V0sMyTxRpIjmcNtdU5wPX6VTubFbSUja3lDu1XLDNQNVUbVmU7O6e08oXA+Q9XAz9K3bPVAjw5UtFKdu7oQawbq2aVAy8jOOv64q1aD7MoEr5A/ECnCXstL6Gc4pnd2l5EGaKY4Uj5ZMVLKkc9sCvGBw46iuU0/UJGlZERpYudyntWjHeNHtJGIyfmOen4V6NOupWUTglSs7I1DIGYbztGMZ9RVZrfEnB3c8GnxTpcFQMkZ4Jp4fFwsYBLHOAKuUby1HFWWpi6joxmYsNqP056D3rkNV8PrdMwKNDdKp4B5YeteqSWX2uA/LlwOBmsHU7aO4VQ0aDbnezAhvzrOtRUI3R0Qnpys5TwVrmo6cdjlikZwys3zAewr23R9Xh1GBJIyRyN2T19K8OutPFpNHNHP5jKMllHJ9jWx4Y8ST2N+kqsxgyfMj7KK1w9dJLUVamr6HtdwQ4zwKrpJtbae/SqVlqyalDHJArbSMc/rV+NQCGf0yMetevKopbnGvd1JoQ8RY84qeGVyCVJxnoKpmcEkE4qSCTymBU8VnGVtGXcs3FwYmyF3fWi0uhOm1h831plwpkVT0znAPU06G1FuN3c9c96SXPLRg7LUnm6dKzJhtB28CtB5BtwODzz61XaEFTk9e9KUOXqTF3ZlO5TPGQewqG4Dj3GM475q60RjHJ3Ed6gmXKk/zrBxTjyyZo1poZjL8nTaPSqxQEHnirsoLLxVGEFXx1+teXUSi9DaKdie1XnkED3rTXlR8233rPRuR61dgkBOMj1ohJKSQmrak8aEE87h6mpYX2HHY06HA/wDr04xkkY6d6ctZCjJPRD05cbulOYBmJ7e1MPHPpVlOVyQM+1Eve0RYRgAcUpjHc803BBHPPtUgTJFYxjFaM1Q+EDaB2FOWM7ielII8Z/pUyPkds9z61D11NY6LQcqtt5FKq85pyvgFex70L04PArC93YpLqPEe0bgfrU0TZ68j0FIo+X2680W4KqeuS3U9hXO3Z3RpCPcvwryDyO+Kt56etVoOMA9/ep0Qqw/XNcs25bDau9S3Ex3L/WrDsTgKfl9R1zVZcjuacd4B7elOT0QlC7NCCTIAc9Bn61bYh0I65rHgZncqT07nvV1Z8YX0Ncs7MUo62NKzQhCCcDrmrihcnBGPTNYrXrwnO75fStO3YMgbALY6msIrW7Zz1INO5YCkggMSOuKkCEx4yRznB61DHKN+BnIqZWBByeemBVJKT3MpXZWuYxg/MBxwD61zGtWwfO4j5uoxXXSofLPpXN62jJG5QZyfqK6YSlTd0QoqXus8d8VaCssbKVLQc4PcA9a+QPip4SuPDviI3MaLHp0wO1u2c194azYGaHOAMqQa+efi54PGq6VcK8OTChO1jgM3Y195luM54pSZ8xmOF5tVufLkboZwJGUncQEPc+tJLcO7r5qCQ4wfm4FWZ7afSr9oJjskUYZNuc+9QEqYnQgLKOxHBr6Cz5vdPi5WjL3hZ1FsdiqE3g7VVsmkRmChG2OR8xIJ3KB2NNAhzuIUyA8Fe1JtKhnRlQjk7u/tVcurbJWgwO+IgJESOXoFycfWomgaWMR72MfOATgHNXSGBXaY+MMwb+lQ3lmGu1MkgKFAyx1kqibtYaVzLldrGdfKjBKnaW7VaglEaxxlsLK+FPX61XvQUUnIATnao+Yk96Ib5IYwgwCrfxjuR1rqUlKK7iulsahOZGjB+RR1zjPPrQrDaiSD5s4Rhyc+9Ro4EYZpdw9amR/LcOFy20gD+tKzsV5ola3S3kQOVR487mQ5DH0qlKAtnESXDg5Q9c88/SpDGTIwVdiYLcnOTjk0TuzQLtbcrYyMYNJKxnLV2IyG3fPywHHPT609CPOiAXCq4Lbhznvz6VC0IJDlxnOGwefxqR3dXB3bmA+7/WmlYNtWV7vCO7BSy7zjH16/SqBjKtgggMd/ua0mAVJUUkeYPmOaqz4mh++cRnqDzikp9LCUrO6W5ny5jRnJyd3r0FKgfAdc7c5Pqan3+YuQuIuck85+tVy7SOxlG2NeV2cdO1arXcOTW9xxDK7SLl2Y52ueakEpJLR4wp28c4NMWYsw3RMmeh7CpDGsTO65B54B4+tShctpXREGKMrADcvUkdaUSbT93gdhU7SB48rD1X5TnkmoIw5BCFcgYZeoz9auKT1MZxk9CzHJEcuFaPoCccU9pXyML8i8blPU/SoCfLicH5QfvH3p0O5cbjhc49KhmkWoj5JUKgFcLu3BSeWNZMiMZ2VSGLZ3Y/h9q2Mu5DbVMinK5HGKo3YAlTI4c4fZ+tZ80bpGza0aCKNrgq7srvgYZOOB2PvV0ZE8ZMjBUVuD3zVeG2AjBQeWwOAT1xU0hxIWOXwO1Nxe6Jk0mmTRssk0ZYMqbtvy84pJQkMjrHICwYkgjkj0prMUhAU5yejDoPWo3Zid5QE7dqkfzNTFuSK0k7jGliE7eWCgP8OO9OD7RtAB9zziqzEnOZCzg9akRtgk5woGQB1BqpRa1DW9yx54WSMHCqR95V5/GrMckQl5U4J+8BwKqWgaNIw8hiMnIyN2R/Sr1ujiQk79vJIUcEdqzvbcej0LMZXdtHGGxx6e9WnnwyKSCsagZ7iqkTorZzszyd68/hU7SHcNwGVyVYDse31rKrGUldEarYtwOJ2YL8kfVpCcD6V0MBDsvlEGJVwADmuUt5gcFBuJBBVjn8a39PmCQIfkEm7auOwrw8XT9ouZo+iy/FyoyVjXcmVFQllQrkHHNSWxeK1jG5tyE/KwzxUNu8bbYWk2DPyhu/0NW4bdlAckqeT8w4r5aovZ+60fq2FrOtBSRIhCDCcNjIB/rSLGHcKNxJIZ8HHPf8KcpVVwp5PWpI4Pmbn5sYrCVlG6O1VZX1HSgPdSRgHceBz2piXbbmDDcY8c55HtSBXWTevDZ6g8ikduCJGwze3JrJJM6I1NSSSQgliBGp6gHOKUSojvGykHHY9D9aqSYaFQCCRnBPH1zQSGQKAhGPTJP40+VG0avQsGNlOG4VT1BqRguY0LbeDiqciksSQcj5SBwKe0mwgsm0Y5B9KHFltwe5JHZByu4Zzzw2M+9MZiW+Y54we5FPUmUjcApByu0jGKcuFmSMYZSc4Hr6Z9KfM0DSloyLy5ISF+UKycEjo2aaVURsNoMgGM+/rVh1dnLSBeOFCdMf40nkgSA7d/TIHalc53C2rIVZo1VGK7gRz2xTnUo5MhWRgcgHke1SzKN4O0BenSmBjLKyrhmPUnimmQknuiNwHOVXKtyR7+3tUZjG1jtGO/OKsjEMgDYz04qOQ+XnB3Z4Oaq3Yz5NSs0KOAIyQg5LAZNOeKRiRny415PfNTRTeVJjaANuRk45pdvy7ue+7NU5PQXJzbFSF5VjAEIkH97d1oq+xXjaqqMdKKfNAj2XmeRKIYJDLtJJQoeeAPpVe22IpLcAcggc4qfylWMyE7sdR6VFBGJdzLKOD0HpX62pKWrP51Ube9ci+1wGTgZkBJBAOTTnnlmICqxQj7rHGKnmZBy4LFuBg859aas3mRYSMomf8AWE8nHWpaTtY00lGxDEmHk+Ukp97HagMI8l4mAK5RqZmS2WaRRvDcMS3X0piweVJiTeAxxsDZA+lGl9TOL5VsSM5Vs/dBxwODQkc8mGUFVc4JPJ+tE0qKhyD8hBB6fgaieYmIujFXJ428ACp63LipIsjzGX5pNzqcDtVlrw6aAiRRsSoJ3cn86yhjdlsszA/jikVxOV+UHGBu5yKHBy1ZSba1ZsWniPUI2bFxxtIC7AVH1FSL4gTVICbu3ijmY/6yFBzisUfKrAnAPGQelEUQUqicDpk1DgnZkqo9mWwbATRsksiSqxypXK1Dcw3EhESXpKr3PBqqFje6KgyJsBB3D5WPtT9wZpSn7oldiqx/M0W8zbmtsXVu7y2BjkjS5QLkHI4+tTAwGMyyWkZx2Cis3Ece053MVwxPelR9zlMEymMvu3cAdhj1qGmlqHtVKyaLbwQSsHj2W64wFkpX0O4umTZLEzfxYP8AWoNPilkSJpQZGIw4Q4INNe5kAKxs8ZLYwDzWUJ1G7NBFRi9CzPod3HEWEDFx8uev1IrMaGWDy1EzxhTyACCT6VdGoX6gN9qkBHC+1WU8QXKrF+8VXD/NvUHPrWvNJboFa977kRtb+DzCPLMeQXRhlgKtxXcMEiNcWMbQsNoYLtIH1pf+Evdp8yadCwyQWJxuouPEFk8YZ9NJRsnAkz+lYPmnvoacyRYVtBv8boJ7eboM/MrHHX6VjXtqtvcMonRkbghV2np1p76lZyukhWePeu0My8Cm3FxauYA0qt8xJfHOB2qKVOVN3Wxu4px5im8QiiCdUIzhm5oa+ZYflcKBwXbrg+laEVol3tO+OLuT/SrRsbS0TLzwycYEbDv7Gtqk1FXMFC7utzNiQXkiyxOzRnKGTryOmRXQaLYRBlEkhZlXOUXkmoLfTo0ASGUhGJbAXFbelRJFYNG6Fm52tjBx9a8avN/EmepSo6WkE32m8IsLeR4lQ7WcDAH1rSsdOWEQQcxO2VJRs7sUywysqlLa4cxjkdAx7ZrqLea2sk86WMy3BU7FI5QmvNxFVSaSZ62HocsU29Rqal/ZtubeL5LlxklFztHSq1tai1SWSSTcWA3MwxRFO0U5AjdmkBBKjOPrUGpTvbrJC8b+Yy5A7MK5ZTV9D1I8qSZZvPFE9nC0LSHc/wAyvgDb6c965G6eTUZBNcTFpMkAN/D+NOnIBiklG50GdhOdpqndTNFE/miNzKSwIPK+wranHmd47iqTjGLT3KOoXaRTxkEzLs/5ZNwpB6ViO7vdPhQzPl8DsPQ1JdERROImQnrgj9frWe7ZlVhydmMvx9cV9FhqaspWPj8VWu7ExhKSF2P7wAnjoT2puXjjXeMnnO2muoyjKW6g/KeD9aa7L8oBcsz4wvUk11z5k0onn3tuSZSJS4KsxGCepHtVnTrG51Bl2Rgw9HdR0/GtLT/CdyloLq+iEFvIWUpK+Dx3qnP4hu4YfsVhss7RV2MUHLnuc1Maqk3GO6Ltpcdf3n9k3H2O1JZlXDSM4OG9qqsI70edOf3+N24dM+hHpVOJfPmXcwLP1ZuTx3+tSFTJt3ShsE9D/MUVHytCvpZkm6fyghWOJnUgBT09xSWRt7LcxLSSgD93njI9TVVr6R/Ldj+6QkFR39qckazL+64fHI/rVqo+orroOluGY5DhRksVXoc1HKqwBX3GTPoOB7kU6aMAMrp7hh1ojUrwGLKw4Wt78plGUb8vUmEhdPKRVcNy0hGcD2NPgjDgEOrquQAn9abD8pIAIyMVbt4BEEDqMZIXb/D7mna6JaTldCquyNSNpXHGD3+lWoraWZwzfKCpXco4x2qtH5G8OVBAzlwelPjupY4XRSyZBBTORS2dktDSytqK2nXMqFpMkBDtMbfK31qvDHtcEAgZ5AzzTv7Tns4k8mYhFz5uRnHpT5bx5APNlUtjhRxxVpsz5FsRhdpk3IW5PTnFNmmIXLDbIRwfT0p8krNGhVhhSGxVRpvtk/mIdwTIAxxT6DajFWKyeZvYMxYt2I5+tEY+yyMzD5ccnHSryvEEBePfLnClegHekIjLhXyVY/MB6Vmlrdk2tblIo3cODEgHmoVXI5+tNkQJEpALYOGOenvWk8sU3yRo8VumSWbls9h9Kz2lEsDqoMSN+Na36JFTaiveGqg2Bi6quc/MeabJEJW4yyjuOc1OtugAxiT6jFSRqPNACMGK4BXoKW6M4pJpJlZI5LYbfNaVWzksMbRUSxyh225ZQpJLdq0JLYMpJf8AeLngntQYFRQwbapXDqx9euKVr7o2965SgiLsu+NXAB2K5wCaS4W5kJEoYPH1yBgD2q+LMEyBFMqFMbS3b1FQraRRBAryFeVcO3NQ4Rk9Uaxk47GV5hRdzAqpXIDfxULcbo1ILAHjaDxWk1nGzCNQWRf42OT/APqomscnzEX92owVHSsvYq+poqs11KAvEVEfcqKOCcc1YSYS5O8yEr1PHFVhp53KqFX4wTQqyxyIOSEBGfasnQT2OmFey94t+e0saMrbSVwrBuop/nSjZubOwDGeao+W8MLFRl+Sqg5CipILghYzJknqwPWsJ0nE7FXTW5fN+SGZAGBPz/LyCferSy5jbYST2JFU0nSe4XyHCvt+6RyTUElwcFZWZSuRjHU1hOne2hvCr5mtFO4JAAwvA9zU4mfy41mQLjJAxjIrBN4hZQz54ydvY0o1J0kSY5YAHJl7D296j6vKWw/a8srs6GS4iaFGeJwAcqTz0qxPqceFUSggDILDac+lctJqAmzD5jkYG05qSCdnZYywkkXkFu9Q8O1v0Op14uPY3FuMjnCHqe+amXUySpKjHQ881mIgwDFISznBB7n2pBGIC27JY8lT61g6ab1LhWTaNpbyJ7hlUeXuwRmrB1GNY1j2qpyQGJ5NYqQ+cqvtzIgO3b2/Cp5IPMKHAR/vnd1x6fWsvYxl8jvjPpc0/tm+3RQpjbb1zx1qZ7kO4x8inAwPWstVY7QxIB6DNS+XN8g8wr64GTWLitjSE7t3NS6nmljEablQEZZeCfxoitkR7hNzLkABid386o28ksfLuzcfxVNBKCMvljnqTWcrtWuXfmWqNTTp7OKGfz1a6CfKybRnIPBFWJ9UN8wMe6C3jQkDGCx9DWP9qiT/AJY8cjcvXNSC7RW8uKUsuM7SMAevNZtPoUoQNCCJPJXM5kU8jttq1PbwaaIjKEBcHac8EVjfa2QcNhTxtxnOahFwHd0YDywvAc85qYx0aZpNLRxNN4Y7aaSNpctjICEFVB96pO+RIqMOhCvVdN8hPlxh26nJxShoopkDSZVW3HC9KpRS9QglFk8SmMR71L8jAbsadMz+czks2c5jfpn2oimFwPK3M0plL5Ppio2unM0bRRkk/MXPQetKzbNoxTd2WDIcoCMsQM49auySJwVRkHXls5rMN3deYzxXJjycMVUEGkM6HAErNg4ANZunc0c+XY2Y76TzhuUuNmQOmasJcyBGyqwxFiQW6n2zWD/aJ3KyOQVyhA7/AIUXGpFrNPNLBhwseeDg9azdBvoaKomkdZbWfmXaW+Q1zLztJxtX1zVvVJLrw/bxhZbIo7bCyN84HvXCpq86XAdT5sqrtyewqrdTG9ESzxSeTk7nV8ZP0pxw3M0pPQiWIioNW1N6/wBe08tcmaQ3EkL7BEpzuPsarzeKtU1Lc1raJb20a/dlPzVkS2diT5dra+UFYYbJLMfWkeDUI5HFvGZSEKdCcD/GvUhRpRdoa2PIVWVnzDdQvRIFlgcodoYjaMb+9T2kktyhQzYJTkLwJPWqf9l3Qs3Ow7hxsbg/WoIfNiuFlJKtjBOM1pN31ZlCN2mb2l7osSMEaRPkKoMAjtmuhSzgvLPzoHcXC/6yMMAF+nrXOQzwmJn/ANW+z5Qozk+uK0NLm3R7sMJgwJ3HGT6VwNTlLmO6LWzNfTbqWO3ktyElQklS3VW+tRQWtxqE0qugiK9SDWncX1rfPHHHZLZXW3LqrcOo749aoTP5cQaKY/P1YcEVtyPmu2W2ki8PttzG0VrAl1MhAIXsB3NP0/W0numg1DFuVJB8tcjPvVTTNYfT7cNPujlHypJH/Hz3FWoWtfEl2AGhtLxl2ux+UE+v411wqypvQz5effY0tS060ntzqGlOizW4/ewFtzSDuQKx7ewtL3zbi1keK5A+aJj8qjuPrTLi11LwxeWxViJskqF+6w7gn0NX/wC2rTULiSK8iitZpz99FwCfU11+1jNOJySp8rutibTNSm09VkluZo44SGLRHqQf4h6V0viSZfEt1b3sKpHMsYKv0Dr6fWvPpJZ7eaT5vPRjhgOFYDpXReHNXS3kCSlmjxkI44Q+g9qzp1ItNTZnPllqWr3w7Hq9t5bTNBeqCUBPyk+9Yl/dXeiRwwXIjwB5W4LnPuK7FrzTtR3SxyrDdKpXyxk9DnNZz2K6zIUnO9QPmB5Iz0IrV02l7ruYxm3fmRyVx4eNhDFcxXEVxbykjC9RxnmqaI9vh/LDo2R5bHAb2rW1PSn0m+itLaeR4QMyO396or/T4Zo/PExUqATGRnJFc9ak5LVnVCok1cqwTLOMGMRxoPuDvUl1oSXiC7R3iLDakSDg+5qjJJGtwpUMUU7tuevtXVQazALCKTT5Rbyudj2pG4/hXLTXMnfWxtPm3jscpbQgSFfNMZBIZ1Hp7VNc2P21jJbkQzoCcuP9Z7Y96u3tpAsqyKNsp+8cdSetYVxOxuJjEV82LkHJOTmlJu1jHV7FeW9a5GyYMjqMCJh0NWLXT5JXUKyvJEpZkbjHpWtfXOm6paCRGJvVCmYFMKTXPCZfP+UgFj8hbgsB1rGyV7Fxcm9UQR3F1HKGsbn7PexHf5yHkY7V0theR+N9R8jxBKIL1oyY7nG3cwHGfrWHJaLc3RaOBYWC7WMbYJPrWT++G5ZQ5mX/AJaMc5545rsjKThyrYuVG8b7M6LVdGuNIvGikhZXRRznKn3BqTTdTlitGmQFCDgc9MHmsuz166VdjkXJDgbnY5QenNWFNuLidoy69y2Mge9efJSTbsddFtK0zp76/wDt582NisTYIUgZB/wrc8NzefbyG4lf5flUKcVxmmXwDSx3MoESj5VCZMnpz2re02+SCdiSEywGcevSuOSqSmrdT06cotWsd/AzG2SQowjYYG7qcUkdsVVmjypGTjsfrTbK6eSA21w7SqnJcD7uf6UQJNYwtCpLhgSc8kc1rKPstYkwVnY1tLuFeSOZfvbeRnGT3x7VqvatdfeZVQcc1lWlsPKCpwoXOfStSzv1R0SUZQkKCK1acl7z3KfuamPqunTWasyMxiL8MBVPT5vOLhl3Kxwnau1vLAERmQuAHDLg8H6isC8tZIpGfZnEhKnGBXLKgm9C1UUl5kiQNp7LMWKxtkEDp+VPW4E20qflJzxwKqyXTkopQFlz1PXPWgJ5LbgRszwPSrilRhexnFXbTNB7p1BCgoB0P9au2uoq8MUhH72Nipbvj396yiWmgBBQqDkkdabJMRkqcEjpmnSq6q+o1SXU7S1m8xPMVsFcHbUs0UUpLDABXBHvWFpl2xXh+So3qf8AGta1uElJA5A713xnFrU5nHW5zGq6WLQuhUI+M7x0rjbuJ9Nu0uYy2duHXtj2969X1G0S/jID/vVH3eua4jV7FRNKY4yGK/Mrj5Qa450uSfNfc6qbUlys3fBXiQWj2+5jLayptxnhWJ7+9elTSDPXFfPNrdT6U3lrKEjlcbkbgZ7GvS/CPiF7hHs5iTPFnLseHFdkK90kzCrR5Xc7chW4xn0q5CAgUkdKy7O6E2zqBnvWowUDjkCu+LctehknZDJ5MnIOF9fSrDTMVAJ6DvVOUr065qWPcBtb8M037rv0BW2JbYeY7A9B096WQ4z2FLu8sZAzSMQ+TjgdBQ2upKWtyjcAkHBxVV8jG4delXZ0+Y80zblTng1yVNNSr2M548nngVVniC8Y61fmiOeT06Gq0kZPU9K4pNNaI1Tb1KsSYHynEdWrPKHcVI7etNjjJ4PA657VbiCqoHUHmnCCvdoJO+hZjYcH8eal85dvBO70quF3ZApEkCSBW454pcqUrGcVbYuRsGB7VMhAGCeKbt+UEDj1pvOcdKUnbc0he+pK45APXrmplYRrVdvlPBzjue9WEy6/MMVkmpam63sK0gVOR1oj2pGXUYPcUjKzgAknHagphPTHeuSXOzoS5bIkik83JHB/pVqKMKMCs2IbJQxJAzya0QMsp7ilz3VmaOLbLGwMyknBAwBmmw7zIwzxnFEZAH0pwmIfJAA9RXNL3UacrSRfiV1Gc5z2NTxyZOD+dV4ZcHAyT1qxEBkEjrWKhcWvUnViWHpU/mbevJqJlRFU5OT2py5A3EVi3bRBpa5NHGFwQMVMqMWP+yMnNLb4dQcjPWrG0bgAcE/rWUko6mDlrqVruKTarjHzDJ9q0rGR/sqGTg9MgYpkcY2nfyB1FTL8oGBwRgA1DlBx1ByTVmPDFSCOB29amjmKvt6mq5Xac4xxinxkqxbGAcZrK+l0ZpNrUuGY8r0Pp61TubNJ4iS+09hjv71aDsx4H45pCNzNuGFxyR61fNzdSbaHK3+nhkZXXcP9mvK/GWjIscqSR+YmRlepxmvadQgzGQGPrkVxfiTT4rlMzANn0HevoMvrqlNLocGIpc8bnwn8ZPD02l6s+qQ2wt7GSQJK7cEDtXniRhg/kHeASPm9Pavqv4n+EF1rTbyGVXeQkupc8A+1fKmoac2nXVxbzo6FGKIzDGfcV+hUp86Pz/HYbklzDRGjyxRvgIx5ZeoxUT3MYG6RykY4Hy9RQOLccZC8BVPOfWpAN9uCI84BKjOcH6VcZPmaPNatqNWRZEidZA0Z6FuMU6WEqjvJuYAls9Tj29qRX+1BfMCbgOcLgCkSXzEKmRnjzuBB6e30pSXvJshq5XSSI7zIxSUglSehHYfWqE/J8x3TeecN3rVuCoZP3cUibdzeZ94fSqN2JHLRlU8sAjIXkj60+bblGl2JrZ440BaMSMpHzLx+lXDcSSFnVFJIwoHy5rLsrkvJjEgCLyzDFXkBCjcN3G4Yq3rojO9mSShigBXy+ecNmpHVZbb92clCDx7U5kWKOIBOCCSvvTVbklRtP9wDGBWaTT5QUr6FeSCEKXUEhuCM8/XFMEIZRtzISMNnjaKmdAJPmO1Mfex0phXcxKZQkcmtotpDsr3GKuHVSh25ySozxUF3FtzlQqvnC471ahlS3kB8xgWYAtj+lNuZEz8ikpuJLdD9RSjd7jb0ujKkUpGAByDg1XuIml3YIj7YY8D3rWc70aMD5lBIk6ZHas+Xe6/vW8ot7ZJqm7PQyiuZXejKzszbIVYkhRkg9SKlV2kmk3FY1wOPWo1MszOXGx85SMf1NO84AqJMlzy3HQ+1aWbV1uRdX0FVcr+7LFgcADvT0hCO7NmM459vfFOErLGvlxZJznPal3F13fe988596zTe1y+Zct2NZwsyyKWK425I5/Kp5UZ5QrSHPBBGMrSGZ5yjMrK4X5iV+96U7JSSM4Y54YAcj61VkOCtqSR+Zk5cEDjnjNNubQtHFOhBBOGVjxjPb3qeKSRicKuMfNuGc06a2WZJdiB36oN2O9YOLTUjbUgKOQHxiPnJz0pnmdcDIx271FM5kjbJYeSfmweh/rU0qyAfKoOOxOK1ZFurI32hdwZ0dhhhjtTPMjJRNzCIA8GiQy+XlIyzOSo77apu7RBlH+sbqW657ipUWluF76olhlE0bF/lLYyfSnqVRWkBGM7QD2HeqnmPkLjaueRnPFSHzGYsMYQZwe9XuKLb3NG3Kq6Nsz61cLTKqfM0jE43Y4ArPgaXMQfCtJ/COo+tXbZo5DJGpZDGu7Of4qxmlI0VupfjuZFBZgjkcHI6UyeT1Gd3QUgiUAYJdtoJZuOajk3AnG3aFznPJ/CsXGad09Bu1hyOVmQFVjU8Bs9a2LEyxs6YUCPkgDIx61jWpO8SAIxAxt7fWtJJJDL5kkfnEdHD45PX8KidLmVjSm2mmjobeUxyIWJfA+Uj1NbNq3Co7OykYyexrmbW7EbwgsqoxK7s52nNa2mX1um3POJTG2DkE+tfKY6kmr2P0HJMfZqDZt+UiqzNgYwAfSlkaJAQ5Kk+3WolbK84VjkkZ/Km+fIXXIAwOwr5xXtZn6LGHOuYn27TuH3Tj5c8Co5CsjBCuDj5T7+lDTEMHVxIhyMbduKVXy0bMu90bcCTihPlMKlL3tyu4ZIyGjXqSeMn3qCVGRFUBVUjICdR6Z96uC4EskwYbixyRSNHG2AcgZ6E9q0bswVOpEqQysVw24sTk7qmeZ3kXcoKYxn1pjQlAzbjv6c85X/GkDHy2wCrds/zqtHqzBucXclmVcKWXC+p7U+PEeWRA8h6HOM1EsrKoDElM8+tKpDMxAOXHQdRUJdC4zctyYzvCM4Bx1B5p0YLYZlwTyPeoGkeIlXG0gd+9PaZhH5e1U55YdcVFrPY19o0tCw0ykAFdwz94djTnMbRESAMp5weM+9VEm8w7AMIMjjv7mp3IeNFBBA4YHqR2pyp9Uaxld6imGGVA0Y2qf4QahaIpjjdzxmp5JNoQ4AA4AAp6KXkQDk9cE9azu4MuPK9GQPGqs21VCtjgnJz/hUUiszHc3LHPtVqWNSSwbkdKYYo87nXc2cg56VXPclx7DFmMYC7l49RRSmHcc4opcyMPZSPGjGRK7E4Lc4FVp7mWKAtsxg9Afvc+lSRWz+aAZmKYA+YY/OppUELlE2y8EhlOeO+a/YlFc1j+ceVv0GSZJYybUAUMCTzTGc+S8C5G8Aq45I/+tSsQZGyWkyuOOaRpcrGEXbtXGR3p2cXYzak3ZjBCF4A85ivzE+uaWXEKGR2wVx8ueaRIZMoqEnBJODjNE6GTG85HbPWk47FpON3IjcAAb/mxzkjk1K8duo8wORleQecGkW2UoD5wd8HIzzVcK6RKDnzMZ+tOV1sEabvdsck6fZyyljJ930/Sm7m3hmXkAj2qd4oUVcMxIHJX1piqHHyHKkbSH6D3oXYp1EtkRCVsFXAOPQdaRpnAxnDE5GP5U6B1mt/M244wVJ75pJXiSYJJlW6/L29Kl6bA7taiGMu/mSZjTHKkcmo5wSY2BLsckEDFJOwRn/fs4HA3HNCJJuXzkOzrgHtSsNtQV2SgbzmRwCBkBhUkdy6RlWVW3cK46g0wRNcz7lzgL/KmqriaMA/M3OCKTIpy13LE8Rt4QEYhXBPJwQapW7ZC5f58YyTUt5Cz3Ts5UrtxhTyB7e9WZLeKGCIopkWTlRIvI9M0KyR1SXMtSu82AsaNmRx+VSW1kLmRQziIg8u3c0qTQWSAzFVYEjATP5VTnkaZ/nGyAfdGetD1WhCSh8TNC4iW3kZUdJQWIXBzk1C1ojIgMeRnB+brVB0JxHGQg9+9OIaKJIYTsTOSM5/WsJaR3GndmvFoU0km1jF5IAIRXwwqZdOVZ1Plh5QDhSexrJikma6VTMVdjgOo7d604tSDyLlS1sGAyTgsO+a47yUkm9DeLVx00BFwI1+U7QCF5Aq1aWlu6r5kI8tDuaQtz7cU+zmgkZV2oqs3lkk4rYuorTSVgGTKTkZYZBasJTlD0Oy650VrQT6hdLK53WyjCfWtiysXvNSAIby9u8mI8DFVm/0ua3tY1e2aU5Pl4C8e3rXRW+mRaVauUR0uJF24bnA715dSre8p6Hq00na7GWuy93rA7JHHjPJ5OeK1beETh3kBIxnJ+9n/Cq1tBmBIYxhGGG3dsd61I7c20OFOIgNuX67e9c1P2STnJXZ7HJyu0TNkljtopJJZfKbHyg8H61zuqaxHK8IheaZcEyEjp6YNWPEt0oneOISMYwNzPyNvtWHJEZEEpkjiCEgh2wW9KElJ3S3LbUVZkV3fbHDsoyWyA46/WqV1eJeRQ+fGY1VWbci4Jft+FTxzNeFIQM4yTjtWZrMs0cghV1RlA3N1A9q9LDw5fhWp89ia1tGzKuZ/MuHwrbVGNwXg02N1Dx5wHxkFqkIkO594bJ5AOc/hU0NqbgZEW9y3UjhfpXrwfKuWx4DvKWpCsLysqA7GchQnqTW1aWX/CMpHLdTKsx+ZAo3hfY+9alxaWHhWGCXf9ru5VwBkHY2Mg4rlLq5luWke5cuWO4qD61FSMpWcdjW8YrUZreo3evzNPczzSnPChsKo7nAqsFRECpI0hGMjso9aVvN8sBWwg5x7UjYP7vlSeHPTIrdJSXu6GF77jQyLKiAqy7sk5qKNQrSDI3j72KWFZZERFQGT7pI4wM1O8MSs5jAjHRupLfhW3KnuS1q9SqoO9VZiVZuAegNSNAFQYc+buIx7VeFuhgjCn93jKlv1p8iBNqsm7ngqtNxSWiOe0okNuzJEqsRJ24OcCrKxQFG3uEPpjqPakSLywFIHHAb60jY3ooXI7c1CXVlcqlsSNAx2ycmLGARxn8KWe7WN3EO7nKjHUAio55goHyOyDgKoyRTlyYVZGWFmPBl449DW8W7bCs781xqp5aKhJVgMYx1x3p2/wAmPc4OeuGPX6U1rqSacRKQFU/Oxbg/Q1VhcXL4eN/K3nDZyAabaub8l0W3mYgEpIFb2qKRVZgXBDkYGMHinTyuAVIKqvygtwD9KY0fnqiLuDk43dhSs7GTs5XQ55ySFxg4wpA5/GqqBI5FZh0PUdeetWUYxSTknKx5UKP72KhCqY4w4DFhuIHWk5O2iMYxal7wXGWuIwEMeASrAcY9/erO0IUU4aTGSegFSCYzKWXaMHG08kDHWiOX95GWUMRyBjg1V7rY6OayK7Nzx0HGc9aRYmIAIOM9Kne6E5YBfKcHGMcYqJoHeQkyP5gOCoOKLNPUhJVHfoJG0kkpQOigdd3rUreayHYMsDj5TwSKY8O8hN+x1znaOp9zUCvtaBtrE/MAM8E+tUm76E+7s9CeIGQZdtrH8zRN8pHO8jNNltZ5J1kKAbVwuDgCowZjKCxG0ZwM9a1g9Brstx8vk/JtEkZI58tuQakJjbCo+WxzuPJqosT7MZ2kk5B9acLHcvBO3pkdahpvc0dTTYsMFUkE4G3Oc8GkRyF8oSbTngA9aZBZTvGoGCiHGWNOW0lYBgArtuwGPQClZIwvKW2xKYAAfIHzE9DyaiRJAgWRG3gEFsdKjMM7kBCESLDMVb5s+lWLe+uEKyMoKspwPU+9L5FQ5lpJkX2cFo/KJ2MAGDH5s9z9KiexLTAEEDswqYSSi4zvVWIwQp96sG4aYcD+I5cmlyqRSm3KzRlSWLrcBlkCFyVGT19OasiymllO9dyqdu4nBJ9R7VMZw6jgtGPQZ5pVIu4lIzkDqxwAPT61nLDxbNqdWUbt7EN3pslqTLHGJIhjJHXPuKq7IpMjktzuUjgGteESRnCNjeduCeKr3ltHDKXYnCnDbPTvXPKg1LRnRGq92yktoVARtpyvGDg49amjiSNU2qu7GF9fxpqWztPEIXUKV+dmOcjPFRiUxXDhh8yZUMvIrOdGT22OunXVryNHyHaONkIATBIJwc+1WFmikYhyXZVydvrWE15NGSjpuBGPMzjJ9KsfaiYwBszzux1FcUqLR6FOrBqzOhtJcHCjcvQ8dM0+aKzilZQ7biMjPIFYdrq09rnbsUMvcZ70puVluPOY7QR9wetcroNO9zrVaKaNiORPmCMd/BJPTFWpL+GOUIg3xswHfn3rnxPEUJYqNvRc/wBamW72Ivz5JGQ/TgdqzdK50+0i3e5rSym2AWSQM5OMDtUTXYRwPNyAeVA6VQjvEfDEh8cjPJFLFdJubaoyFLMCeaSp+R0QrX6mnJehAQRngnOeKI737xMIZSu5cHjPpmsddQEhLeWVB6DORU1vcCbIRgwUZ+Xij2Vlqg9v0NCG7KgpIQGzldvP4U6O4kc4eMg9c5zVCBx5QcnaG6YpwcI5ZXJUjGGNS4rWyNVVikrs0XclElEmCPlKjr9acbp1UsHwTwT1zWWjsGLEgKOoz0qX7UIwqEZldtoHUVHsxqtHpuXXkJkGDgYOSDUi3TJJC8L7dnUdj9azPN2rgA4zzjkn1q3BaNdgoG2naW644FJxS3NFVbJBcMqYMmQWLYAwBmlLNcHao5B5ZatRWPmLC6puxx06n3rSt7HDSmf93Ki7lgTrn/CsXJboG+lzPsrJboFd+xypIOMHj+tSJpUyXds0QEqyFgwJzsOOM1ct9J1GaVfsKi5beFMcX3iT2rrLLwzHYXcP9vaFqVvLKCoEJ5De4rso0vaLQwdRpnLbL2RGt44YfMBG8xrgjHvW1LoNxa2aS3OiXdtAygrPJbt5bZGQQ3SrGv8AhKxZiLFL+KMKSYro7WP0xWaJNXngNhe65qa6cAPLtri4YqAPT0xW7w9OGk9yOaU17u3UzdP8L6l4kmkjsEkjELjzJ3OEUEcYqve+GvEWivLh3ESuA0kR+96mrbLfWNoyrqNxcQlzlEkwD2GTWY11qEKbFnn9Sry7gKTnCmvcVmLkcpXb0Iz9qa4XeZy0SkMzfxZ9qa8TbvOhRosLsbf0Bq0Zn+2q6zyJIEwSRkZ9KdLrMcBkyiO3Ugqck1xc1533NorkVygTIIzucbuuehqwUknQGSaJIl2kYb5gfWpjbtrEygMkIK8uvQEdsVQmaO1lIgkL27Lh3Izls9hVfFoilvc00cz3kUhmfzkyis3GfSteC+a8E0U0TC8iALIBjcPUVgT25jLf6RGxC7sA4I71buWlu2t7xJJIZViAyjct9alTcVY6pcrjdl2fb5iqiTAfeZDzgd8Vs6P51lHLJLGs9tIMbCPmHoc+tZEKPOgKbzPsLOSecfWop7i8trQkBpVaTDJI3QYrCEpOba3Dmsk2tDpvss95CkoLPGDj5nyVNU7rTjZygspaRs7s8471k2es3UFyYTIEhaIu6gcBq1vtsYtopAXkhDeVIsjfMpPOR7VryTS55McmpR0RNa30FvbqZYWKsCrFeWz9KjaWWExrb3GYZOG3phlpIpF2CWNPOjjbJiPUelGo26tb+dHKokB3mJmxn2xW0VGpLQ89RUW7o1LOR7VsZWQ9CyHt9a2fD9wdUuLmKzhka4jXdudh071wMOs3JtMXQT7McFRb/eB75re8Ha6tjOt8AVViYxJINp2969GhyqTknsc9SLlojrZbe1lhP2hOHBUtjvXN+JU06C1RbVZUki/dtMo+Vh7iulXWVtdS+12caS2oxuiJyGHqPetGdNH1Wzm1GaGaEvG0Zt1YEh+xxW9RRmrPqckk4STkeURQtxuTI7jPWmQI0U+9MLGDwB97866SbTUs7QyS+bkp85cY49q59lEgdI2MWDgE8nH+NeTLDypybvoepSqxl7tzq7a5tfENt/o0f2a7QhPLP/LTHf61gX+ji3vp5kA2gAMo4bPfis6xdtNnj+zTzApJu2tyxPr9K3NP1FHlaS6YGWQnJY85PtWNRJLQ2TlFWRmzxT+SNu0DeDzwSKo3MKTXJk4Em3bjA4ro3smiIEjAxgEnuRVS80yOJvMTaDt5b1zSUPcZnGTdrnPtA0auu9dw5OTg025sxJaxJgy5XMZzgqT1x61Jc2KSTIzSElc4wPvexqF5dtxHFkrIq7gpHaobvZLc0k7Oz3Mya08pAApGFIcZwD70Wt/9jhdJSfLkA259P/r1ozQMSrkg55YE/dFVrmwe5tpizYdQOG6Y9q0io7NlqVpFiSNbCRHibYJADs7rWna3wWNdjYUAYJOfr+Nc7aagJT5Zk3gnBYjpWhbyrDcLbOr7GLHcnasp0ZWvE66VW256foWqK6so2GWQYaQvg4A7iuh0+8WYCNmAbqrk8mvLtJ1BYbwPIwEJwCD1H1rrJLpoyp+UAYbGeD6V58pPoztVp6Hd6SZE5mm3lSWGRj8KvMnnxs5YK2cggc1h6ZfRX6ohuI1mxyg+9urW067UT7ZUMipliucZHSvQg4TS5tyZJrRm7YXby2xguGZ+cqT1FU7uMcl2yNpwAcj6/Wi9ge0aNdxIY/KR3FPggWSEs6lsHBUN0HrTjST3MdEzCcKZQcEqPvNippISFBxlSOa0HgTyXXI+tQ2Y82F1c/Mr/pXNOC5XzM6VK2xTjAs/mGWj7oankWJ4BKDkFsYFPeAltqj72cA96jikW3IWIFep55rKjTXQfN1YRGeFlOcc4B9q2rCYRurtnaOtU7aYFirZweoIqWOIoCu4FT3Arq9yDsjKbbNvyAJmmiZixHRu1ZuoKLiKQzA7COSBnFWbeY+QIyc496sLas0RMfKMcbh0q6ji426masnc831qwWeLZKq7yhKnH5VB4Xub60CyOM3kaFtueCM12WuaepUjyyZcEhgOvtXCajFc6e5vIyPPHHIJyO+RXnJqFS/Q7LupCyR67pGrJdsHhO5VQeYAOjeldVC4kjVlOQRXlfg7VTbSRQySGW2uD5gYJghyOn0r0ixnCMELZwM17FCXMjiknF2LxjABJFPRhs+lNky3PambjEy5HDetaptuyIS7lhWLJ1zToT8pycCq5bym46N+lSCXjFNNbMu9tCCSQByAaaJMnBH0NOmyAM/nULcMM9PSsGk/iQ7aCT/eIYYHbnrVaUADOatMoYZJHsKrSN+924NYSSUfdKv0Ig2Ywe1Sqdqg0jDjGOcYpHyqj1rDm96413LsJAGakeNWIO0E9arWshbapHNWv4yueRTktLkqLuTI20+1LncRj86Z7dalixnHQ03Zx1KSsPZQAPWljkJNMY/PjtTztwAv3u9czaOhb6FlcEA4wR+tDgEAZA9jTUb5ST1p2QxzgVnLbU3jvcZAgKvuOcN+FWl56VHCMvtxhe7elWFiOwEdccgVyta+6a31GtIFGOgqWIgr61HJGWHHWnxKqsMnmuarJ20NI6q5bt93KjgZzn1q7EpJGenYVVgQlxyM+9XwnHv3rlda+g767Eu3eMdqlxuXGajjQhcZxTkVkB/iNOXw3E7N6Fi3QoMfpVyH7hJ/CqsEojIONwzziraMrPwSoz1ArKGujOSSd7j4/kyO3XGKnRgFyc+uBUa4B6jNSZORt6+lYTSvYS8x8jgIpyBmpFkXgD07+tV3hDNkkjjpUgyQqg/Q1Mr6JCsWEYYwD83pSuRjDVUAZCS2VI4qRVMh3MS3p6VUHG+oOPYbdKGBBxnGDXNajaAxspILEHrxz2rqrhAFGBkY4HpWNfQ/IcgHvmumjU5ZXMZJtHi3i7SRIkoljO0Ahtvf3r5g+L3hFrXUYL2JXYLGzYIzn3r7O8U6eGiZ9u9Sfm2jpXivjvw6dRs7iPdIm5WXYuD26fSvvcrxXOrHzGOoxmnc+SI8BpIQpikGGLv1JPYe1G1lwN5YKDnAwRUkqrpOo3EElvKtwjFMOeDzwRUJn3qY1yPnwQfvfU+1fUW7Hw84tOwxlKsqNkrjdwOn1om/eMiRL5aYwdvG404Bd7sXaR3HCnoPpUbyLBc4QlmIwBj9ahxfLYSVhJHCBAAc4wARn86jZWKZIC89BzipCheTJG1DxuPXNR/MQcZweeR1rJQUbJCbsU1MqS7nYt1JyMfpVuz2YNwkgdJEI+fqT9Kq3YIaN8gFSc56EelMsJ1Qr523yyxwuM4roiu5FrO5rJPHHGpPJ4wE5NSPdAKgiUFzw+etVQ4lUYULj0qVTtn3KUKL9455qXF3ui1GxNc3JRWUogYLjBqkmY1yn7zJy2TwPpVmMNhywC7unOaY+REqYAyRjjpSc09CbtOzKwYOMFCrgnAY/rUhJgYlxwB060XIZgTJjyyCoYetEd0JMFSpUDt7URWpVle5FJI0hTh0iI5JHU/4VTcLJLuOBjjirvniRFBGxBwpJzmo5ohtXKgsc7hnGPeqa5mmjPld/IzHJaRjjaqHqajuXaFl2DzCe+7GKvyK0eFAjOc5yeRULRhWAcYI4WtE3cl049BEdI0BaR2l2bmLHHFAO1lAI+cbgc9agkjabI+XqM7h1A7VKhk4V2Dc8E/w+w9qdlIFaziyZXOSu08jkinbwkgUMxG3qeeaZDIY2dD1XjcDTmIAYE7efvVLutegoS7ssxXAVWGzccZGDipEKW8KLzvddwAOcH0qry5VVGM/NxQSEZm+UMc8ucAE1DulobcyvZEV3L5aBZsRjGVGMBjnvVNpkOSRiQjA2k4PvirNxLK0DKMM45DA7hisjzXwC5y2MbvehJ2uzKTs7botR3zZK+Yyt0K5xzVb7XCBjzM8H5scls1FKfOeNmDbkbcCD1pygEE5AbGTTuralxaLLOmC+WC46981MJVQRHBIPQZ5OKhg5Db+crwD296sW8x3r8ocNke4oW2xLWuhajkFxdqzKy9Tj8K0rb5i652CMZLDv7VVt0Xzo2Z3GRtxxwKuQqB52CVUHPzd/wAawlsWtrEhYkoJAFVhkZP86rzSRk5bJIGMBvf+VMuMuhTccsB83XjNNDKSxww+tOEZJF2toWAAihgQpOTkcE+1TRMJlYLjI5GTxVOIK2d7hMc4zyamjKvKy7WU4BB9RUVIyUNNwV1saUM4SRIpVBQA8A45+tXre8nhkRIo1wDgBTwRjrn1rHiXDbwwDJkgHnNWo7ncACu3aegGMn/CvKqU5SjytbnqYOsqUzsbCUSRgthjnAye/vVszuZdiRgKvVgeM1labMkCtGkSMByHJPORzitWKQXAQphWC7sZ7j1r5LE0HQnaSP2bLsQq+HTT1JFb5gZXK4PQ9KkZlQ5GDxnOajSFvIcybWZmLYByMU3zNigjoB6VwNJ7HpRi3LUsDAz2GM/jTi8aA7H3sO7DG2oVbzQVYfKRnintiUZIAI4B6UldM6pRRF5o34K/MeAwPFPMW8nqCoySelR7WXIPP07VIpJRgSSuMGm97mCSvqLHhlGV5xu6dajRJWcuW+b0NB3IuQM4GPwqQSbQCTnvmht9BOlGS00Khjk81gMkHr/s06ORYfLjkBKk/eFWm2tk45PUg8/SmMBI/wAqkEZwTVKSe6OaVNdCFnCNtUE+mKljmdcb0Xg/w0jgqQAfYtnvREBv2YYE81Wj0MnFx1RYLpJCzFQJNwChfT1NNLoFkJ5lGNoH60RthsoMqegzTChMoYllIGcDp+NZq3UUG3LUPM3gbBhvVj0qSOfynRnODyMU05ZQyt15ORjbUcrhvKCoNzc7uhp2T0sbRqNN3Lb3LM2SRmioCIlOGlw3cbaKXsom3Mv5jx1CYZMbC64P1qNYzA7vLhN54APQehNPXMcgAZzx/GeDVSWcTNmRSB0wOa/Y9ebRn81OpbYsi62sjRKoHPK459qg89p5FmC7DGPmjbqCafBBDHCjEhA56A9KQzRq6A8nJBOOtRzPnuio1Lv3hCZPOVVZmV1Jk9vSkuLd0ZShdxJ0CjsKcIP3oYScngY7D3pXu0SQmIl3xgsjEYpSve9zTmU9LFiOxUW5Y/60/fBGD9aznUO4WIlh0ynUVcW9MioHIUkYJByxFR3NgyIYxIqb1+Ve4/GojO0iGpEEwcyFSvl7Tk85yaSSeCDaWkbew+6B3qX7OYo884A5IOahKkhiqGUdML2pu26YL3tLCPt24b7p9KhkhjafIQ7FAYuCSamij2yIrLt55jY4x+NJLEuJFR1A2kbt3XNJW3ZDlaXKPkn2LuLLgj0zVeG7eVAq7CSSGZz1HtSrbDygAxfC88USwosIcjAA4wcZNCndWBrVNlmCZfLj2PgjOGHT3psd2j3CESAp1yRVeBUdCMhdvQdxmrASKNAAgAAwWI71HM2zVNPZFme7tQ7H7zYO0DjJNVJ7iaS3hZ5eANoxwRim3UGYIpEdUc87WHJqtcFnSONmUKD07ZpRh1uOU5LREy28zHaVZz13kiohEdxDMQv93HegSMrnbIDjg4HSnK3vk45JPWtCVHn1kLJKwQgKMDgE9aSOCR9nKttz8uMGnSFFVQCpJ5A64pWN02NoYPyA+MDNYOavy2NXFdQhtYiSGYrtGQc9DT7dDEA74Ayd2BnPpTEtJLjqxO4Zc9PritG0sbezVWkkkkGOQea46rSVzqoQU3Y0NHhaKdNwi8oHeyy9CO2KsyX8uozeSqqEZvu7uAc9c+lVZZkl8uK1wyMOQVJIH19K240ijs4kt1VyisfNPXPcV51Ws3ZvQ9SlQg3YuW1ilneIXWL5Vz5itmuiRbiSVHyHypJBPAFY9mnk28Mt0DK0iho1UcD0B9q39PjlkLhFzKx4RBxXkTtUn3PYp0ktUbdnpjXcW50GIkMhI6OKwvEuqvIIIrctHkHOO49K7WSaO2sIXhmWFViIZevOK8vvZmubgNJcBnKkhsbQvrxXQnaHK7I1UrO7Mm5YX8rAvMzgYX+7n3qpqtwJGUeVnaMOirkFumc1bv5zbxGO2j3u4DEjnA9qwtW8+JhuJJYYKocMDXVh6bcklseVXqvV7A1+ukj5WV7pkIG052Adax1QTZd7hYy3z7TzuPuKhEJVg0vmsdpHznOM/St/w94cfWJY5swwRRSLuEq43L3wa96PIloeBOUm7sg0fQr3WriOKziQfNg+X1I7nFbLT2/hWxeBpFNyzMVO3kY65q9c+N18MB7TRYoYA4ZftCgE9e1cLdyTX1wsjBWZSWLSHnnrWnxIyWok1w96UlZmXcMnJyaiFuXYOThU+83fFTogCo6DGcqUI4/CpZEZUJkjjWM5HXk+mRQlHYLX3KUpdiGjC7SDx3NTRQoWj8xdwPykFsZ+tJNqKSGEvwMYG1OBT3nDoAMSKv3WxgiiycrMyd1qiLy0EreTE6gjlVbIHvUqXPkEbeZAPvHk4qGVhgKGZD3wcZqMsomywP3chl7n0q5LTQlWvbqWfOEq7GBO05H41KsoZ4rdZEUnLHf7DNVTI6gErgd8etRyRzS4eNlfHVO+KqOq1FJaqLLkNyZLVZdqsWJGEbp70MT5oIkCxnsV+aoFHzDAEca9hSgsVViNpGc5Oc0SV9ieflew/wA0hzhxleSoPNEjCZAT8ylvunmlRYxFISgLEYJqKRg4RCoABJrRR0uCkm7IbFtMu+IZAPKEdDUg81X2o3ynhlPTmpFcNJ8oAzzwaT5VhmUnGSMe1FmtbDjzN6saEk3Kk0hdAf8AV9h6VIlwpuJPLDRhF+Zzzg/SneX/AKnKbicliDz7UsLGKOQx53nIdMDI/Gk7kRirW6lUl47VTt5L5yTyffFPALoSFMeflB9asNbugVXzlV+XcelI0X+jFdwO5hu56H2qnFqyLik1zEc0b20scUbANtGffNJGDcSrtbZtJzt4z61bwoHmGRVZMEk85FRxtBFYxFsOzDcSowetEt7A07akU8LXLBkYRsoK/vBzmlaF1wUP7zHJbt70iSW6Sx/6zaqszGTrn0ptxeC5tCGjMfzZBPUilzcz5TSzS0ZY8klECgjAwR1z+NLHbDgMuUH3gh5ArP8ANZwoWV1Zj8xBwfbiiOGXEzqzE7SCS3Jo1voZTV1Zl6WaFimCsaAkFSeQPU+9QXEioI3AUc4zH1x61UyDbglTuHDBhznFOGX8sbTyowCetaLmWo01BpNFs36TFg8eT2YnBNMOpbnCFWAGQdvGDTEQLK64AIQ9f4TUaxTRWbEDaJGw8nas276F2jFuxNPcPbxxYZllEgYoxyAKRJpJZ38wRglchl/lSNbt5q7gAWGRg5p8dq4lk6Ngbl470WaIUk1Yhlv7gM5KfuY+C5HU09TcxLGzi2aPrheq0oVmt23AoHPIPr61HLZFkjTAY92BxgUrNhFPm1Qs4kabJj2nbvBHp61G8hZwpA2hcgCrSIkE6HeXiCkHc3X2qNIoRGSpODxtznFJeZpJ2GJdKkZVvlXr+NPN4kjop2oAMDb7d8U0wlOic9snrStABNGrAAkZ3Dk03J20MeaMdGTGceZEp4JXduJ71IJ1MqsBFJGeGWTofWqPlRLK7PmQD7oPQGpEZEIcEqRkhccZqoycVdrcektV0LcjJFIESJTvOcKcAemKabYFlDAKN27HoaorcSWvlEqXXOCM45qyt4PNXzMxRjJY9c1N3axolcjNsDv3Sqi7ifmGQTVe4tmtovMDDJXlfQ1dWWDJJJwemB0oTywBhskZ7dTS9lGexEas079DDaZ1YjG9iOg6VOLh8BM7vlyeeh9KuzwBpQ5yvBXAGOfWoJbIKMBnLdaxdG+iR1qvpqxkUnBOcYyORUi3ayMyscheGHoPaqTYjIw7EAncrdQafGgMpG7aW5JzjiuZ0bvQ6qddWu2XVdCAyrIAP746j8KfFIImLSYVC3G0dc9qopGqTlnZpFB5UNjIp+5AVKAqp5UE5xUTp8p0xxC6FpZFC89M5wO1Lb3DxzxyA8KpHI9argmMkMwYNnAIp6KzFcMAhHXPX2rJxstTpp11JFwTq4VCCMH5dvrTnvDFhVPJODxwDUCMqkbRliCAAelT2UEkyqs5SIgZ3P3NZOKtdnTFvS+xModpcyMANmcZ6mrUVq0mwsAGJ4ycYqCALI7A/Mq/dcd/cVp2MNxJJtijJXGQ8nAz7VyzlY9ChFKV2EUQtUVJFRzk52tk9a17OGCNtyRmRhxvz94+lQ6dpzC9Z5lQl1K5P8JPcVoS6dLBcRQxLugRuvQsfU1w1KkdrnfCPZGjp95PZnzZoYWReTF2atCbxANUtzDa6XClxtK/acfdXvio9OjuLGOQSW4nVBnaccZ960rZ4JrGRWgaKJiu4D5SeecVjGcUvd1ub+ySV2hdLuodPWJkV4grK/ycOSOprq5/Ej6pqKSpe3JSQZBfLFTWfZ32iWU4knlMSsu1d6bvw4qOPXbVIJGto5BM5JUOgx+ddlOU0jjrWeyNrXNI0/V2tZk1YzXCkCXdlSM/4Vcg+GJOnNv121ZN3yNMobzPUe1Y+iWemWzp5moSXK7C7xwKDhupBFUtY1O0vtTikt3e3tnHGRyje+Old1KcJRc6jONwnpCDG+LfBkyJAlppEUsyZUizl3HryStcdNoUthOFuNPmtyw2DzwRz611Nxq8uk3MjaddOjvg+dE3Lc8jNWU1TV9YmLy35VQfkWYBvwzXHKUalRcq0OyMXCOpxGqeHv7PdYbyLDj94qpnA465rG+wQ28UeCs0kkhCsxxxXcatdXkU5luosyNxlwNrVhS2EFzsZ7fnLFghwM9iK4pz5ZNdC6VO6V2Zq2tuqCb7WXMJx5ax4BP1qk1qzFTbwuIVB/1nAHriuqbTYYLZlgwkrIrEu3PFZsibnZZpHU7d23OAaKddt+6jp9moq5jG1FnIYBCHkA4Vzxz71EHlgkdjKC3Xy1OAfQVuz30oeOMRo8UmQwdckHHY1RTTEEAUsBs+47Dua251a7M5RdiSJ7m8iGZVhZECMFcgsPpV7T5ms52heHdHg7S7ZOf8KrWtuqNMIvmYx/fb+IimC7LqDNGWKjYCnb1+tZTba91kJvZ7HSWuz7QFmEcbEEkBeo71BMi214ZpGXy5Pn3YyAO3FZ1jeW0U4WbcGHzbweFX0IrpLG1tddK7JSFQFTtH9Kyhz2cblRSTsiqdPW7gF1aqxUjJfpnFVWUSsUC5DMMOePqTTRfXOmXrRxqXQnayMcHjuKtwzxRs86qzRseh7Ct6HNFoiUFfzL9z4Gii0xJLC8WRwAHhK5wD1INUk8O3DLbm3+cJ8jwnrgc8Vt6FraSRbZFYyopQbF5fJ4Ga1LjVra2u4LO9geGUsDuDdD2zXtU7crlbRnlyi1JXZyFvqN5bPGkQ3qp+aN1xxXQWd3GtzgnaZEI2dt3WrWoQPFdyxhEwUxtGDyeQc1gsL20vI0KkkDek6DPPoRVU2l7kglJXubl3qqXaqt9GsalAvlAZPHcVzV/Pa2zn7PPHub7kLkKzEdcCuh0DWYYtVg/tCJbgMQxkxwoHY1T13QtMh1W7uIYYWQv5kJA3GMHnilf2d4y6hBKc9jAubxLqPy5Lf7BcYyLojOAP8aq22oCRjPMkQnVsJtXO70JqVhcM6yTJ5hbO4MOQO1NWyiiXC7huHPpXHPn3WqOz2sfhZp2CpPavOJZi0hJZC2Rn0AqOKG4t4pwqq4yDlx0B9qpWN9/Z1+hPIUgqByCfpXSXuq/2/phncLHcxnaBENoPPcVjOMpQvsXf7jmJrS4hlVmGCfwzVfULSeaSRmeMNIo+Y8Yx2q7eK0ZEnmtMT+gptrIXi80kygnhM8/nXLGXK7C96RmQJFDsiZ9soypYDIYnpVaK2kliPn7YZQSgYfxc+ners9nb30u+J3jdv4c/KmKFvoEhRZ5d/lthZMcA5610yg5r3TSEkuhg3lk7xo0K5jJww6EY61Gs8uyZ18yQ55Zj1ANdHdWkTh9j5Z145+Wss2y2kskDgyA8lc425qVWlBOMzdxWli1bXERulM2OWAJ7e9dFZ3KwiRXGYicLJvyW/D0rjrOLaJY1BbBwqkcsPX8K6DTZSU8lnQnqo7r9TXHUp82sTsjUSasjvdCv4pHjdGCLjBwRkmuutJleWLDHeo3Z7H2JrzK0mNnMrSkB2OfMQV1en6kk0AEkZScnJbOQ3pXEpSWvY7pe+uY9AWQ3dqN0XlS5BRW5/KneQTDIykbgPmUnBYVmaNdvtijkLybVzkjpWuluIXMuVYNwOelei6rdM4+UgA/0eRlTO3k1XtyBcq5Y7SfWr5Jjmcrgqww3uKrajAI5mUDC8HgVi2pNNlRjrZmi1uhtyzDLDlT2FZk8EnlPIuFb1rW0RfMtDEWRtoOO5x71FdW/luo+8p+XA96uTaSt1GpdDIsnZp1hcbXYZG49a0InIPlZxu4xUc9gZ51bJ8xBtjX1x3qN3bcXc4cdRXPZuV0aRXMWRI1u4RYiOeSx6iui0pwLLavC5JwexrnYpzLgcbwfvOeMVYsdRME3lBTIjcFVPAraMmp6oznDmWhrajAZrdJASF3HzEHf05rgdTgAmZG+5LnBH613kd2qyuEO6PP3W561i6/a7opoggYH96DngD0rCpS9ox0JOGjOI069bT5Y7cuzPCTJGW6ECvX9Eujf6fBcHDGVdxcDA+leM+Jl+zSQ3KKN2MMFz8qivQ/hdq0+paNJbkhsHzI1B5VaMNUnBtI1r07JNHZxzsjmMsduauB9wUls4OOtUTGSu7HI65qaIZX0r1VUtG6OPVGgyqyD5sbf1quWIfGD7YqOWQwKh+8G9O1PtpPNyMYofLLVbis+hIfnXBqCUYXjr3q86BYxjk1RckA88+hoteLuwi23caH29f8A9VRFl8zGecZpJGw2D19KaRjcw7DOK5JStG17o1au7jgQG5PJpGQu3oKgt0dnPGBVtgTgA8Vz6TTTLUWtR0SkMT0A6GrSAcngY61SGdw5xircQ5yad9oxNUralhDn0prllPHBp+DimFwwpycYLcmKs7skViQDtz61Irc4FMAyuO9PRCnzYrBtprQ6I2b0Jw23OR7c1Ls8s88DtVfBdee9SogjAB6nv3rGc25WLemiJoxjnGTU6kqDyR6moANg+U5HTnrVyFQ8WT97vXNJXd0UloRFxgY6e9IwO8K2VU9SO1TSRhVJxilEWXDMR9KxqaqzOmLVkkizbkPnGQFOPmq/AwCcmqkanYPSpl+VcDIbscdK4VHl1RLdy15mamjfjPfsaqBipIAzU/mbQAPlYfka1vZXkRa2xbhyucjOasRoeSrYzx1qKJiyqXYBtvQHipSykhFJLBstWF5P3ombb2JTmPqSc9+9SxHac9APWmAh/unKjuetPR1PDDPtU35nruZtE4VnQ55BpA6hlDA+tMUjP86VzlNwOcHB9arlW5m00PKAsSGp0II+9kDrgVBE+fz6GrCy5JyPyrKMVfmB3tYeCSnJ59PSqtxaiRTuG4HrVsMuTnj3pk481QQ3yjuO9at63RldnG63YnbIACR2HrXl/i3R9zNlBjGH5617TqduZUfAJx0rhfEmm+Z5h2KBs59civocBW5HZnBiIXR8UfG7woNNv11GKTy7faNileAe9eZxmEyb5MLI4xvB/pX1Z8RPCya3ay20rFiYmcBh93HYV8rrF9iuZtysTCzKzSDB9MYr7yjJziuVnwePoeynePUiDAktjgLn5e9PEhEBK/dkAIcc/gaZtAjdTwMfepsROwnfhc42V1xPLSQxW3sRgkAZFJIxIywfBG3C+ntSlnE0AiHyc7/X2pGleIJuOWycgdRStrcVupVliV0ZgGATJKsPmx71mido/wB4VZdxxtXnitqS5SSJw6s2RhypwfpVKaOPYp4A68HpRCTbdyJXS0RNAZGCmNCUBBAzyPWpxhHfnA64qlZ3UcRVg4MgbAx3FW4E3ZCFi6gs27pj0qrSvfoTfWzJog7RKFZXzyR3qRXVkBB4+7UX2kvOoDbZdnII4BqWGXcGjKINh5O3r71DTvoSpKUrIaIIvNKychVLKPU0yQRkjASH03DB+lTllKpgh4zz6Y/GoYWaWJnIjMYYgBm+bjvikotvmbNvUiFsWO3h3J+VT/PNMB2yyR/eZOBJ29+O9OeR4XB3YUjhh3pPOwpKgHA2qT29a0WmqM5e4rld4I0d2ZXdypADDjHqKqTssYi82QL83YZq/NI6RFpmYtu2jPJP09qoyvs6EnruwMg1dy07q6IsRTb3WQsqnqeQKa0nm+W4QxoM7snNPSFFhG7CuOdo6fjUYQyMCwwDkkZ4FAuXqTyOrICMqfTFL5jDYwVSgwCGHJqrGXDnKhlH3CvORU25FkBwQPVeefegnkS2LaSK0xIby2IwAvApfKLAsyqFBIyT1NQzN8+WO0gYHcVOMGHaMkHn2pbFpW2IriPFrMUXY2OMEEkd6wbtzEi/KeDjn3rcdlMcsewLxjI6kVgXdo0NyULEKRkZOelTF3+IFCKdxsau78vgZ6KeMVImBI4PO3HUUwHLFscelSoFDDglRyRWjiuhEkkSI4Rix3NlcYUZOKsRtteNs4AGRVeA7ZS4QgEcKDyPar1qoZyuAuBu5qW7ExjrqWoCsgIHzP6Ed6sxSkGQF+SMdOKWKFEiOGILnPHYfWpduYwCMYBCgdT9ahvY3s0Q3BRHKgjcBgc1U82SRlBIGF2kDj8adPcECJWiUSHkeqD3qtcTGVWRdgA6sh5q9SZ80VoWY/nKoQqEnG9u1XTJLbyDe4kwCM44qgm4GN4JImkYZJPQ/Wp4isUI3BAVXkhiRmsJczVolrVGlAhkkRQ4C4yXxnb+FSI/mnasxL9QRwRj2qo00cUbNjfI4AYrwOKdEywzhQwV5VzuPpRe8bsItp3R0Wm3D+Ym1gyEHAPc10sJCsCo2AjnLc5/wrioJdphRwj4bIJ9PrXT2xDxq4G7B+9zjNfI5nFSlzI/SsgxMorkl1NKW4aNMIGLE5LY4FMG1pQzJtJ+7ioRMQ/lkYXOc7uKdG6g9Mn1B6V8/wAtj9CjUSVrE6XAyeGAHBIHSnMzPMVyABwCTwaijcGGRi43EfMBySKVHQxJKx2qvG0jnmpcTSMm9bk4EfKbjkD7w9ajS4lify/MDopw1IHKS5CAYAB3DikAC+YCiszfxY+7SWm45Ra1LckymVNqfu2yATyD+FIzoJVG0qMY59agQrGcKd3PJPP5VJ5hlZsnI7DHQ1DjYzv1CaD5eeYwee2fpTopVJChPLUep5qKKUu+1vkUdSTkD3qWYiJdoAf3zTTtoxJp6IicDzDmQBRzsz1qSKVonBJAHp61G0SEKxClwDlmHSkUlpFVwNg5yp61smnsNU3LclRtiBTkNycilWYlX37ienHJpp+dmLRbgpxtDYKipEURkttI9MHn86ybS3OeSu7JCTIX2zFgjBANvr9ajl2N5Z5PGPwqUsYJvMGCCOATTkVpFBfG8A8mkptK3QJUm9UQG2mdiQy4J9aKk8tv73/fPSinzmHJI8c8icW6FmDcZ3ZqsYpFkHlkszfeGM5qV7pnZSsgAxjYOBio9rQqxG6OPHr1r9fbe5/O/sUTvYzwL+/jaJv4Q2OKrPFKX+WJjTlkIRhgkMemajMrLGsiEghs49KhMJcsFYsfZXiVVYlXfO3Ipqo0Q8tn5UHcQKIp5XikZnYSOABnotQxiQISwUnaVBJ6moUXcuM0kPeJUIk5L7NuR6etRqDJMoLBipzuPJxTzax+TCxZhIAdy5yPanmyjkj37iGAJKpVpNmbfK7xGs/luWDb1PSlhuCQFAVcNuJXjP1qpbiNIeWIXnk1K+EkWRHGACpU85PrS5dTVSco3Fuo5piQTv5JAA4JqMx7UDspCjrhaaJ3YguThSSAvFSxXN26MrksAS2epx6UuVvUhKLepH8yDcAxUfeVef0qJiZHCxoSxyVXGanbUnjRS5SLuGXqfrUp1FWGV+RepOOh70tUy3FXu3oU0tpUCbEx6q3YVYuFlijVyw3k/dTnHvUbzvIrfLtweDnORUnnpDHIUYMzKCXYc59BTcvIaSTuwhieSPJ2GNCCWY8rmo2hj3Zcq7KxPHQmhNRYxsqRbEdQGz3qJ5mZyQ6pGh6sPmzWcea7TNEyyYrTyct5qybc8dCajSFZj+8kSNh2xwRUB/fnMpyh4ODjNRykbzsdkjZdoTqW/Gm009zKMk2W0hsZI3KStMq8louNp9KWNpPKj2j+I4UdvQmi3iW4kRLeI7VYBj0BNasDQWEsjyokkwJCR7q4qlVw+Hc3SbehXitpYjE7ggHJ2noKtWSgxGWSInb/AAg1WZJ7pVYHAA5Dtxg9q0IIVtGFuuyRmwN6nIriqTUlrud9JKVlsbVhHJa2X2hVUKwLFWG0qP61qWlsJrKKV1R1AJLhcDk9Kw4YHvroRSTTeUq4JQ9fauxsILYSx2Fu5aKLBLsfvZ9q8ivsezSirKyuLpdnGJFkcEsg2oHPy4HpXVWcTw7Yo1GeWkwPy5qjdabAsJhUHah2tg8+vFV/EGoPpGnwi3lkSaRhjYfm246Ee9c8Ic8lbc9NPkjroZ/isXN5ftb2syH5NjHdwp71nXOmwWFlMYykbCMeYW+YEd8D3os7KVpXuLhZIQT8yk4ZvrWdqV1NfCQwyLHCiktu/ujtmvQ9ldpNHm16rls7GNBeQ2sxu5uWXKoQ23d6DFczdXT3c/nTKqBiVCIc7ee5qxqcksci71jeJgSGDZ/Gn6Tam9jMrKIokYZ38bvcV7MKMeXTQ8GrW1s9ibR9N+1XuzzVS2QB9+evqKtah4gby5rG2w8BPEn3Tkdfwqvq180pFvBEsUEaEjZyc+5rKUiWDJbacZPPf0rSNJ8tm9jik7vQnt4laCUJtCqedx+amvtQFnB/CofO2JtBwMc+9NnuBHG6oQ/94Z5I9q1i5acwm7IsN5aZBfaPRu9ViUmdIy8igDJ3HGcHtUZkjMZYkkgfdPeo1kW7HzjKqMc8nPpW1lBXOVVVzaD5pgQzDqGOAfSg3SvkI+R0LHg/SoRKpkOFwB2NO8p5vuhUGM7m6YpxtLU6W0lck3MItnmAj0PJ/OkTczqRyV9R2pRGN6xADdtBOKm3mNAiIuWyGBPJA9KtJLQzvopIWAvjMmWQ/d46mpZvLeRJI1aL+8M5yKjM22IMpYbcgADgH3pUmDSeXGGG3KksOCaEug23bYdtBBZ/lJbCgdMUquyEkfKcHkDIqNpXGAF8w9lzgZpvlF5Gy+xW5eL+6fY1pdJGd1e0ixtZkVNoR2G/arZGKjYlmQsfk+6KNrxvEQVGAR06fjUvlkJFuZSw5B7e1Nr3boHyMktj+8aQhAyZQBeh96IVBUlwGLHk9qaZLa3+8cyHqFPOaiW/lh48s+WpyI//AK9LpdhKLlrEu+VHj+6w6e9RArO5U7Vz0A4/OqE9xMkAfcQC/IFC72mnQsflAPoMVOtrmlupcuL/AGvEVQsQSHOOCKrpO2xiCFyTgAc02WB44UbduyeAvX8qZD+9G5lKuOCpXBJo95+8FlsgFyUkXecnGelK7vON8bBHxwVGcfhUtw7hY2Kbm/vDt+FIrDzQQSBt+cBcflRuZJvmu3oMiLrLIZkLtIDnjkHsaIcO6xlQmTjcw5p1o8hhZXYltxCsetOUiRsKGIUkl3559M1cYxTsxtuzuMKqJXZSsmPlDgdRUlkjxW1xIT8y/MGPem/MTtCnOMBR3qWAGGJ0jbJVNzE8gD0+tW3G1gTS2I5Ask0QYqByxB7mpIFNzds0zgGOHPyjAyDSyjzHjwFztHzY6CgI6scHLnIJA4Yehpashvmmmxfl3s6YJyck96kdo3ijVnKJn5o16MfeqzyEfIoAZuuOgqSYj91GgXfw2TVcvLuWlJ63JPkB3qMlRjB9PpTI5Iym9C29srtI/Wq5aRp12nOPlIxyamWJmlbncxGOO1PkUVdhKN1ccVR/LjZmRQdxbPWnvm4vgYsRxKuAB6+9MSEPIofBAyPmP60+Qxo+S/3v4QtJqCV0yVKUCrPGwgBaEg5OSW9+KlSLJCC2ConLHd61PLMjCMtn5UABA6expiQoSoLBfLy27PUVlZt3NZKLV2MMAickfMOppkcfnSyPtwp5BJ6ipoY2lDyCRgQxRQR1GKDEFg8tcAdB6496air7mTUVG/UrzKqxbhgDODxmrMsUUEMWCXlZdxOPWqzxJHhYSMIctIvRvbFSlZVEfnNtJwCxHQfSqfK9LlNyhDQikEcrwr5OwMSck5GafGgmkdmXDyHhQeBTlb5ZMJgZwN3eo03RWLxmYec5/dptORzzzSduUSnJ76Ec8byiIgbhGTvxUcUrWxKhsbjk4qzFGxWM48tsHdxnNNa2EsgLNwo+bccH8Kz3fYlWWknoOtb8GLdtEe9CCWGTmooZ0juAVADH+E81HKETlfu/nmnGJkBBIJYZGDyKqE+R3tc2drWGzqJCFTLA9cc81XvdIktYQzqfmGQfWp1u5YDEgG6MEhuMHNWEn3wRszBpssArn7g7/Wok1J3sPS2hioCgUBc+w5p7KI5OflyM4zzWrIkcErCBjsIAYstVRbQ3UxysilASXxgkd8Vi6dzWDs9SvGCjDnCk4GfWp4N6hUkwpzkqe/NQT2bxBgS7x7tybuq01H2quSV2jA3c9a5qkGla53RqK+mxfFs5kPIwxyOau28UfyiQHbgnjms8TwxwLK0oZt23GKvLeQLsaRljbOFUHk1xTjI9elNSja5bt4/sX3FOApA3e9XpNQ88x+YWjCABVXpkdTj1qm2oR7Xj2tK5IC5qS2ne8t2DWv75v4t3THfFcvJdOUjvhNfCjVgnmnaBYUyrP8+7g+1aH/CQzxXBPkRhVZo2DnOcd6wraO6LySW7uwUDLZxt9aQ72Z2eVXTnk9STWEqdOSStqd1Oq4b7HZ2/jv7HCgNnGqdHBbJHuac/iM3sCsluAHHG08AfSudgggWBma5RhGMlEHJHvUiyk2MMcEpaQyEqw/hX0NYxw62jodHtb7G1p+tXJikSMLK2eQ47etXHs/L/AH8krneuYzC2VHuRXNiS+jeLyd12PukJHkY9Ca05Z728t44miFqqKRtjPC885FTKmo6plb2Rpw2t7LCbmFJNyn5zGSN31q7bX1/JZ7SttEoOQ8mRj1rOgS8msGjguBDExCkbiCx+lW7JXdDDdRPO0Z3MF+7ipjCyu9SYx5Xe501g9nPbRxXHluxLAuB8opl7YjTpdrxvOgRnj2R4ViRUEU0CxMiRtC4O0xFDxxWiNRuF0gAxh0DCNHHzYBr0MNJreOpyVXaWjOchuItQfy5VnuFwW2opbFRy2di1wVlvfsZQf6uWFhtHauhtPDmtadplzq9uxgtoD8wZdrMD3A9K5/V9amvbkvdI1zIsYUBYzgj3NVUoSk3JrciNWL92L1EvvD1vYQW9xHqC3hlU7ccY/D0qjM9pDCI5JT5rDOSvf0BqvHqNm1wql2iQg/LnOPYVraFHp11Kz38LPEEZd5cJt9x71xOlKm+WSOlVGlds5trtEu8GMsVX5CzcfWq/nksiENk87Ryc+1d1f/8ACuFgitrJdRN5GAHW4kzHj13CuWZ4GvHjMW1VYtEyNu2jsKU8PFK8ZGsKyqaJFASNGy5doWPylf4h74qUxyBGYtuH0xTZNQV7xXa3Mh6+556GronN3M8KW37wDiMHbn6VhypLV6G+nLsQxxrY37BuUeLDED1q1Z6ylhcBraB0KnBYNnd9faqKW92lvJLcwNGqMVIbrgVDHceUR8iNkhhH03D3p8jsnLYyjJX0R00/2Sa1jZvMNwzmQovXHpn0qjbu9mJG2FYGO0Kx5FU7a6e4U3BbyuSCCfyUUq3LyRyeaWx/dPJNE5bKI1pJyOgtmn0e6ju7RwUJDqzDKk/TtXS3Op2vjC1C3ESx3sZwJVPUnrx6VwllqflwpbTTgRH1PSp1CNcyCSZkhB+QIMbse4rqp4iVP3J7GU6UKnvLc6OO8GgzvC4Fxt4ZDwQfrVjStaWdbgtGIHRzjIyMHpUektpepRS2k8psZZWH+ku247h657VFfWq6VcPEsi3UcRO2VeVeu+NX7TPM5FzWY6Tw7dSvJeQ5WIt8zfw8+1XbPXbGMlLqBkmVNhYx5BNUdI1qVb1CZAkTA5QfdrR1iK0u51NsEmc8s6PkH8K0UlO66EuLjIytV8Py3KmW0ZlhblC7ZJJ7fSufs5JLJvIuhh1byyD03V0j3t5piKsYaS2XDspHI59fSrF7dWWvxtJEIEKsC7SDac+uajljR0bFZylqYSxxxszBATuyCR0omEkN0yKQpB5JX5fc/Wkl1A6cGt3jWVSSEcMCM+59KypdTlMhSRFUucAqcj8K5KyTs77nYtXY6CW3t761CsNskZ3LIp2/nWEIHs5jsbZEpPGcg+9STX32SxRCrHcdrMD2/wAaPJW7tkblYyAFZz0NcE6Mk9zaO1hlzYyW8cotlQoF8zfyNw7496yEeIXDNNGsQUr/AKzgE98+1dBb/aWmjthKRDz846n2x6VV8S+EjPp5vRCxjQ4eUnp6Aiumkm9HqTKryu3Qf9os7S7iMoinQnBjjPy/UGp9R06OQ7oERWBLNuOePUVzMEDXMKvFgQbclT149K0rPVWiOYYiiouGDA5I9qyq2ettQjJ812ylcPLKhXcNjccDGKrQW8iQ5Em3B4C85Hoa07wwFPNDsEYbtuMFvUVSLFcKo2K6kgk/MMc9Kwpydmz0VtZGlpmqDi1eIzA9MNtYV3WnagZZY4I4zGQuF3kDoOua8z81mUvM8b+SBhmO1hn2FXdP1kW2EZvORjkSFjnHtWc4OSN4z5XZ6nsvhvWZIbhlZt0gBwkrZyPaustrl7xBtAV85IY8AV5DplxE0KSRyAFU/d5PPXkV6D4dvBc2+GbYVGSrNywNZQfs3yyNZJS95HUWZEsVyxYFoiBs71UvBsY7XDRg8HuKl0po4yFJw0jY3L3qxrVuUJLAEjABWupQjL0MoPUq6Y7wTDZjL8EetazgS5OM8/rXLzXptV3sMhTx610FrJvjR48+U3PzevpSikk0uhclZ3ZJFG+12H+sTsKzNS22uLgEmT+JMdq1Hjlim86MqFI+bc3eq2or+4Z2UEMCo4zzSkkloKMtSpZ3KyAfwq67kLd6lt08idGdvlOeawoITayEMflAwq9hWrbXIchWPI7VjHrqdjil8JrW4eKU7xjPU54FWiqeQWT5lOSc96p2gchw/wB08gk8mpknVoXhYFH24AJ5Ga6qSVryRxuLTucZrlkkYlRMOoBznoazfB+uvo+sWeyVY1lbY46ArXQapZbXeMlGUA7gx5zXCX6TJLDIo2NG2T9B0Fc6nCnVbPRXvwsfQ0sqBQYxiPtg5B96sW53Abvu46etYfh3U/7T8MWFwfmfaVf2Na1q29E4wUzlq7OZSlynlSSiXEtt0YUnOKcIhFznHtUkDBF9ahuSWJwc4rVQjHVvUzUrllZPlNV5FEhyeaUFnRefwpA3zc9qznKzt0KRBKCxwRxSMuBz0qVgGBycZ4FMePHB5Irk5Va5qlfQURLtyB19DT1UEDiiJdq/MPoKnyoGB0x3FQloNdkytGpYNuGCCQPpU0bAts65qQx4Ge2cUipsOeg9azUtS73epYADLgkj3FM25fjtxSKcnGenanbwp6fjRyp7mqjrYQZD81ZDkr61DGqyAHP4VZRMd6i7e2xS0JYlVVyMn1z2qyoUncRnjAOKrqNq47dfrU33o85rF6aCW+opReMmrcGwIVySV647VVjy30q7ajCE+vWuedtzoi+VagAQh9+lIYD1ycVNgHilJIG3t1rkqLme5rB9gi3EgcjHXFTpkjkmoYzs68VKr9B0FZKLejLtqWUbbx29al8scNnP1quqlmC1bUsM+tctRyQaWLFudp5HPvVvYqwgKDyeKoRFgTuzirqsY1G3k9STVQlZXOZ7kwTAyeD6UqIcnAJJojVnHzHj19am4XjkVm7t6ENjFUEE5z2zTwjADjrUbMQSx7cYFSKnyBslSDVJpPcnVjQmH6Z71KMlj6U4cnnmnvGDznbis27PRis+ojZUZIP4U5jmMDoPSn7uMEdBnNNI3AknaB6ir53oidChcoxJxwPY1yutWyvHJuJzyflrsLlfJjYhxu6c1gXkGNxfp6iu2jUcWiXG6PGfGWn+ba5x95sFOh/OvlD40+Go9H1oX0cTrHN8zAdG96+4PE+mhopNyBgSSeK+ffif4WGu6TdxFxby26MsJxuH41+hZdUShufJ4/D86dz5fkP2i3kiSQAOud5/h57US7IwSMsijJJ6mkG9DLDLteaH5XIXAJ9qVd4T5DtJ9Rmvd5uh8Y1yuzI0Ysg3KVB/PFLuwRt3KQfTkilbYykk4kQ7eT1pgc+Y7NjKcDHeovIyFlcu5LEY75HJqnKoDsqqDtG47ulWQpYEleB1B4pSA0cjnavXardcela8yB3Rm5Edyxl2s0mMBTjbV2GTy2lwN4KEBVbqe2TVO7muFRdsamMsAXbnA70+HKME3g5HBXuarYTXdGhayEz75Y1clcFR0qwJGKFSQ2DnBHb0qvEvkDfncGXABPfvipUJeNsqFK9TnrjpULV3BJLVDynlYHQ/3D2pgXLFsDdg9qk84ywopIYJkkgevvTEVt2W2gexyaV33GrS3IZf9EZDnczjlewHrTJFWTzFUqSR1boanlX75xuUDA/2RUbQbIw/3IzwOM5xWkX1FKCkrMryRgwJGhaR1OTk8D2FVw2yNVOCvQ46irKAvtBwGHXHSklUsSjjcfY4ok77grR0KkoJiyq4VeuByag3rEm9jhScbduat3KOkgwxVNvIU5pjbDt2kqgGNprRcrV0VdWuVoVkRFiEilVO4hRzT8Y2ooG8knJ4zTI5NsrrggZ4x0pXZONsbSMOpVsYqbMwlVSV0SsqiTY7FVTnC8kU8ytLG+cAnlTjk1XhMYJVM7TzmrqptjADDeRlR3xUtNMcKkZai+Q++NWHzYOXrL1FfPKsUKxq3Ld8elbDLmfzFkLlgCwA6Y4IqhqMcSLuHEJyWBGSDWLclJaFOV3oZE+1SNoxgY9zTUXlMng5O7vQ/wA2cHdxwR3FN3Mw4QA44OelbuVlZMbipali2g+0FiQVA+6G4+tXreOOVFygIByTzk+1VYcsoDS5KjkA1ejZEw6sWQsECgdB61nKUluNWRomYxKA0HXgqv8ACKjmuUiWNgrZzyCKjWdWmARy7Dru71XurvBIRgJADxQoptMTk1qQ3AHn5LbnKlj9OwqMtjDLwfYdaazbmWNVKMOTIW6jvSx5UyEDbtPU85rS9jWcnJKxct2cRsducnIHpU8e1djKGUrnJPTNVFeZnB81lJPRRjIq1vCRxqQcscsW7VjJu9kjNtvVFgTKiY2gqeevepBCjJ82xjg7RuqvG671DJlexUc07JBJztf+7jt64qHFrRMd7WNWwadT8jJHgAfMM5zXSaS0qwmIySO67i3G1SfpXFW0ZmuY40bbuPU9sV0GlXRPlLveR2boG5615GPhKVM+vyjFwp1I3OsSMBQXVS4wcEdKUx+avRgw5CgdfXmpo2WcEOVBzjBPSnSmNCV/hI6+1fEt2lY/YIcleClBlFQxOFQAY3bh1P400yupZ+3oxq7KpiAEarsx1WoI42eTfJICUGNpHSqTvqNwlC1iNLlmjGCxBxgE8ZqQSOAxB+/wQDUIjeRgseCQP4jinbJEwyphUO0sDkZp2REpSTsWIXcHKOqnPU0pJKYHEm7rnrVSKVowzsFaMHjA5P8A9anedmMMYxkZO48/Sny66ick1Zltot4HzPz98etLJIztlXMqn+6Koo0pZsSMuPmIBq2krwplWLoeRtHNS0kiVK3UkRHKOS3IBO2nKpO31IHXtUMUrKytlgmNpBHOfWp8/Iz9cH+I84rF3TNfaLRCRuyx7lBLEHOfSlhnDbB5ny/xA9qkWRIwsaIRkZBJ7VG52tuH544pLXdD5b7DzMu47QT2Oe9GDE7dSGOMCkUKzLuYIrA4BoQeYmA2QDtJHajlcUmZODvuP8xlJAJxn+7RUnlKxJALDPWis+ZG3s/M8SaAZS5ZihKgeWaRbmSMlPldWOcD0pQGliI7kgAelNWDdMCgC8beuMetfr6lzaH81KD5m2yQTojklMj09ajDG5O4RYYEnOcAUNEsZwxyBxnNMJByGLYK4Cjoadk9GZtOOrHEpEx3kcDuajmlBhMke2QICc9RmpIbb96d7Kw252E9qbNFHBI0cSrh1yQOBj2pvRakuTt5kIaeRU8wqqOM/KKm2KIwyNlk6c/rTWLSom1W2KQpCnkUwiOOMMNxU5+8cE0Wvqhc9tGNVFbPHDcewpvkiLG5MDPQd6dJPg4jTChc4Bz+dIPMMSu5B5zhTmlGXUpxafujXCqNyr1557UCVmQ+WwVm6NjOKIpfMYFSc/3f8aaifZx+8wWySVByMe1F22VNXauRm3MCKrHJ/vE9acjmONz1OM47GkERd/vMFBJC5qUsqQMBgv1wO9XzaWIlzXTWwkIe4cJEpCDls9qWc+VHGqsHBBPTuKrldrsQCT/eB603zFRlUg5Y5HvUWNJSutB6Nl0Ij5HfPQ/SnybpDvaMkHqo4piSxxkDYetDyYKh+pyVwO1CaTLg0tWTRLGwGSd+ceXjNOt/LWUgLlUBxu5Gaji3qytErSODnr2NI16sW9FBI+7jGDmsJyu7RKXK9UXmmtLcCTa0buekTcg+uKqO8KSGRd0jZOGcYaqsds0jI6RFJRwQTnNT+RnP/LTnJIPSsJpQibU7tqxds3luHVCflOfoP/r1pwt9mHmmPLgkIvXcags7IW6KJt4XduVQ3BzW7otml3qGZEDsvKqDjB968irUive7HuYWg7XerNrQrRbeBg7O00inJHRGNb+n26qR5agTYAZlHJHrVDTUlt2AklUsAS2Vxu/Gr2nnMgkWUxuU2hgcd68GtVqVZbn0lKiowujcUeWj7jjGSRn5j781zeoag1xfb3fEI+WLcvPArV1cT3SQQ26iSWQDzHHJ/P0rOi06a+mJlUGCIkNg4yR6V6uGp2XPJHm4quk7CtetJbSTLcJOY1BZTwMe9eaarrTTboIwpjbcGIPGD1xXQeJ9bW1hkht0RZHJWTyz/D71y9nZie0Vw6iLOB8vUV69Gmqj5lsfPVa0tUVLaw80NI+2OHaV3A8YqS7vGkhRDKRAqiMhe/pU99cRxyrawJthj645DGqskqynaiSgknd8uFru3fkcUnFqyG20hiL8EPtzsBzz2pMxgLLcEIHydq+oqBZ4laQqSob7pK5DEe9VHmlkXcULuT09BWlrsxulK3UtPdxybFRsRjkGmbwWPyjIPUDtUHMbbV/dBRuUHB+uTTfMO2NiQA5OcnkfQVVkh36EjmNVZiQu3se9CIJ1DxsYlI6IejVILcSHlSyqck+/akjuhJgjA5xgChx5tzFqL6CQRKWYMhLHu3WpxggjGABjAqkbk+Yyp+8GOuak8wlyg6iq0jojJXvcsrIDIDkRkR7TxUEiM7bt2Cv8QOMH1odmVcBdzHHFKEAXbg43cqR3qbO5vaTFjZZPnMhZ1OS3qanWPzozlm5bdkHrSwBwrMiqUOANvappIdoh4XaPvDutLXoNpt3GRiaOaIsqNCSd5U5bj2p8dsZJWG9FBztXdzt+lQuCX+ViqBskkcn2zSNGActGGPUE9cVa2OeV27slQLJGI3YqpJbIPX2NNWfYY0PAXI5OajKlYdm3huMU3yVikVQSrgfWhK2zN6dpLYbNJG+xmYI4yDjqakDCSLO7c4HUHvS7PLwzqr5zkgcH61KI/NBAVY+OAowKra1yXJ30IVTc8bht0QPzjOeakLhJnYclgVy3YVHJhNiLwxzgEdaVEEkbLuG9ccHqarczcZ9yRUIKDfwgzuB5zTmkeW6dS3mfLyxP3PSmiRSqh0Kkg/L6VIyM8e1RtQnn1ehshQlunqMmSRRGiDJYZJz0ps95FC20uBL029cU4RsWU4w3OeelRLgTyu8oSLj+HO404tRd9zVRfL7yHJ80WQcBjk4NPULH8u8qhH8J702I4j3BRg54PTFRWwUShwu5FPTPerlUT0SM3Fx1ZKpVWkWLcyvyrfxH157VNbh47O5RTje+QuOcd8mqyYj+XgkE47dadFKyq8IBEnBC/wD16zb8gjPlV77j8LDctGWwQAIznqO9IblzuiBORzwKezLJLls/j2NNjXzGYoSp/iB5xSVupdS7d4kyqgVdpOeTg87aYqE/O7fvQ/3cAEDtUhAEbxKD52ep7CmvKEKMigEDBz1zWr12Em18I6QwCJ2nfaCScqOQ3pTIGMOAFBweD7e9Qqv2kNLvfaDwGGQppzykICilmwMH+dTy+7c0baJllW6OMAMBwc8GljQAMWZfMUbtz9PoKq26vJPl8ww5O7nqKPODKpQll5Ox6GuxgotvmuTearMWZ3GCWAC98c0B0nKk8SYyik4+tVhPskJYNn+HaeGNKJGkMu5Ard8D+tJSitGdLs1aRaW/8m1IO/hz06U8lfPRd6kk8gnGBVOdYfs0fkW8isX+YeYDTvLWS7G4kyqu3AxgVPM/sitFxVyeJSbmRFKsgXdwevNPEollDJJuC5XAqkk7RM5jOcrtDN1+n0qWOdoraBR8rgH5l9aLN6kVJKMbMmeBrZUV2ySN2fx71HLdFZcbf3cY4I7E0RzTzz/vJNzAZG7FPglH2qSabIzkfKM5q3rZMwjNt2sPjDA5D7Pl55xmoZEZmIL5NK4gjswqqWcnqTlh+FRy5QMfnR8fLxnpRHR23NXGM0rbjpYY4jHFuMhZcsW42mk8kqAisCxBLNnqKjiQzHz2IcoRuGcHPerKnyLaSYqG3sQF6EA05pRBqaluVZo95fy2xtAIUVCYfORS7ADGSPXHvVzckZiDKCzAjd7GmFVcqirnZnjFT7r6EwnJdCDfIPnELMvQ4bFTWo3nar/MvqeAKa8QL8ZG0fdHT8ajj3FSVGWzjbms9jojJyEaWR5mQgoqkneDkMKjus7OQJPYdad524DzBtHZFHSpvJZo45I490hB3MOMc8GnZSZLqWehSYI8sMTIZEkG4LnBB96VGikcTIobbhfnPT6CrkkZMoLDLou8P6nvUXkxuzMi5LHrjFc86cmddDEJOyFtrkbiQWZwcgL0FSQXxTdKNzO+V256Co/KNvCrFflbqMcjFOhCx4ck+Yx6FcDFcVSmoo9anVf2CxHqiyyYaaS1LHDBO4Aq4J5ppQ7FfnXCAjlsd8VUiAEjSnYzAbfm5x7inrcuQpDByp2e+K5ml0R2wqTfxHR6Bp7Xxdkt2kx2JAL+v4Vrw2rWUjKLcwk5LAYOBXO6Zql3Z2qxbxEnnZLAc7fTNbel65awmSTUpJPKkLqZIlyQPpXn1qU3I9KFax0OmWjXvl7bhrWPPz5bZ8nqD61en0VrYtJEqzxF9qOrglh6mq+leI9Bv9kCTXskG3qYgAAPU11Mep6LNpFounERbWJKsMlfqaiNK0bTVjr9qre6czel5o0EjfNEcgDAxWismmWtmtxA8slyHBcO/wAjjuKi8rzpGkcwSF+siVfh0PSZdFkgjRv7XJLLvfqc9hW9CmpvlTtYzqzlCKvr6GnceJXuFSz8mAxlvMkKfxcdPwpxZNZiitksXV1+cNGdq5rGsItLNvaKt5cQX4k/0gOgOOxA9qXxXpF/4XgjuLHULm7gkG9h08tc+lem6MnFanDdOfY7HTfE19pFhfWMtvJfxRJlBcS4Xp90+v0qpJ8RXg8NyPJpVrDORsZ4IgQoPU4rjYPFVveeHrs3muXLXhYG3thEAB7tUEOsX4sZgtnbXQlK4kdSW+mBVyuok+yhzc1jo5PFGjzxRQJouk3xABHnQspJ9yK5LULC4lE8m21itXkZ2ihb5Uz/AAjNb1l4g099He3v9L+z3hcktCNuUHQ81mu1rFN5FswvS74UKcsCRnkVhUV4pz2N6c1GTsjHttKtrxlikvIbXeSfmB+UCoNTs08P3im2nmvJg3yShf3ZBFS6vaW1vIwmaZG6kMufwzWaLv7M4cSk26EbkK8mvHc7NxS0O9X0kmWJ9fMlxIkiLG6rwkK5x6kmoRcyPcrMJD5JGUYcHOKt2Vr/AG3bPJHEkTgZbnGR9aq3Wj3UWZpG3oqbi0fKAVlJ6WaNI/FylJ2LOZWLmUncSWJ/SpWkAKswLOvC9gM+tPltNqXHmZVFVcMOCcnniq0kEa5BkCd8sOvvUJNmnki3bso2lpQ4RjhAMDPr71atW3AkkMBncfSsyKBo4mzcq/c7R09KcIXwjMQr5xsU9fQkVLik9Rp6WNOW2ilYkqOnJqSVkgmYLP8AOFAMZ+6B7H1rKilcBgzyYPQDkVZUKrBWGeM4POazd09QUbbGhDMhjLo4JU/N7ZqTTtWuo7aYRxmSMlgzyAnYfapPDc8K6jHFNIkSPwu5MgfWuxvNAXQbttRgRb60LbpIg2BjuQK66bvFuRy1VyPTqcPFdEOoWUsmPuKcnPvU9v8A6POJI5TbzMDgDv61b1CLTtR1N7jTLS5iWJcyw4CgnPOD3q1cafDqSobOOVLlASqyHAxVxjOErqRjK27Jl23sRgkvCJeMAHrUB8JHUIlVypYEjBcr9OKgtITeosUzvBcwkhhjBzV5L+aC4gPmSSiJ920nrXY1Co1dmMrw1Rn2tpErvC9uJGiJQpnJGKmt/D66nuYRS7Fx8sY+7Wxb2Fy9094lsYjKTJufnePQGtSDXJvD1wmrafpzXsPkFbi037Q7dOK1VFP4jCpWa0Rx89pHp8s9rIu8IQUkZeppixJHcRTFy8YP3G+79a1rzxJp3iy8VYrJ7PbljbyPkhu4zWbqFh5RVEQhccgDIFc9ZwjZI6YSbimyzcxmWaFIJFRRuxKBuH0rcs9RhvRLYXKrGjRBGRT97/bx61ycEz2kyQ7spISQoHU+vtTriZ1lSclQqkEkfeI9KzVWVPRG7hzbGfe2kPh66cO8roWKMwQ8DscUwmG4hE1u5+YkE+tbst9/bVhcGWHy5wCkWeMr6/WuZjs2058GV2iIxtbpk1lKtHlfN8RKvHSSL+kxWt79ptbg7Zh/q944PuDWXdJ9jvhDKo37dykc5Faik3VjA8aEy2rEkqPvAnpS6xbLKtpdiJY5GyOOpA5FYypckebozqpVHLQw5H8p1bajKo+dnOCPYCnm3dcMzBVj52DGSD0p3E0wBUbyMjIyKkJSE/OyKoAz7is+Z8qVjvVluXrHVWtpI1ZMjO4MxyD+FejaH4gt72WNooiPLU4O75QO9eXeUZlSVHBXPy8Y471p6ZqEmkyYTeVkGAEOCOa5asVKzjujop66HvPh7UI7uNmB+ZGypI6+1dBJK9xbpG427uSHHNeWaFq7bYjDM3l9CGHOR3rvdG1ZdQjjHmZfo+eTiuihUjUi0jOpT5HdFTV7FrTcrBXGNwK0/wALamZIzFJzk4H1rd1mFZrQnDcA7XUZ4PrXGaVcGxvlDsy2m7JZqc4Kj8XU0VqkLM7WbhCGpbWNpYCOME4yT2rLivkM7RRtui37kLenpWhYbllcsSIz0B9fStZR01MbOKMfV7UxSfKgfaMnnmqVpMPOjZQGB45ra1JTkkDavIOeD9a5y53Jcskf8SZVhxzXJUiuZJHVSu1qdfYRqYNwyXDEfhSXlqd/mnOQMVW0WYwQJFKCCIwrc/xev1rZS282DdJlgvBPp6V0OMnDQxlpocpfR5dpOQD97PNcZq9sZBPGjM3Py4bmu58Qw+TNHhsKVJA9Wrmr+2W42MVG9Tu9Oa8uvdWa3Oug1szoPg/dNNpd9ZtvzEwYDtmvRFYwDIHHevJfh/IIfEqxh5RvQkojfKSPWvXpWV5CD8vHavVpJ8qqdziqrllYmtpxKMYw3ehovmJ9etV7YvFKV/hPOaudfxrVy5tUtTJdxw3bTgVCzfMCc/WrcK4J6Y96gnKhyVPPQjtUzTS1I0bEX96WO3ABwM08IC3XB71HGxyM1LjPSocbx1NHoOA+YZ/CkcmN8kYB6H1pzEheRTGBI55PasVJU9GO2uhKrgjPb0pVcMMd6gCkDnmnxjNRdJ6FpO9yWMBDmntjIqAnaSf0p8c2Wxj86ybinY6IXZOkXGRx7VOp2jmow+FxjHvUwUMnWldQ2Kd2yRQSAPX0qUhkAABx/KqwV2OGOMHtV1Mkgk49/Wuabd7m1lpoLD8ydcsOpFWIj5ZxwB/WmIgVTg4x60pQlgTjbjtXLUmolpaajzLtY5PFSGXI44NRlA6EAHPp6U9IznmuWUtTWLJ4Fzywz7UsR8x2ONuDQjBeBUm0sc9KXN0LvfUni3K+Rwp61bA4ye3b1qjG5jbB6GrccnGc/hWM0tmZO99C3A2V56GnCULN8ue/BqvCxGScFfTvmpjGHQkZLdq5veTsZWtqywt3t2gjj1zViOfeWY9KoMrfZvlU5I65p8O9YRvO45xx60PR6DcVui9vGcgcUrudoxjDHHNQxsHBWpUtxuDbs4HSs1K8tCLJEsaFiB91ql2kg/TOKiOQxweamUqCNwyO/NatWSIaEY54PHqaecIck5GOMetNdgxI6elNDBUAOcD8aG+pm0RTvhT0Hfn+dZsiMVZlG4+laj5ZWGASw6elRxW20N1xycVanexV7HG6/YK6FXBGe3avLPEmloTIjqoTByQM5r2/VLcvbOShPoO4rzbxJYFpGdF2k5IG3H419TluKd1Fux5OLo88Wz4Y+JXh9tJ8RTSJnyZWMoIXBIrl4HV0k3A8d819HfGHwr/amkTsp8yVVP7wfKQO4+lfNQlaFZI0TzhnaVBxjHvX30HzR03Pz7GUPZTv0Y+R8vF5duCS2HXOSR60TIEbGcsOwHT0poVUTBOSQQWbqKRySWRAN3ADHrWvLzLU4WRMgAk5KsOQM8mqsrtuIYgqOQuOfzq+0jeaAp+QZL8dAKLiJo1kVc+Wx+UHqn/66hq0vUnqjLlaF0XKl93ABOP0qBJ1t5hHIQMDg9MVceFjlQBuQ5IB+6Kzo5Ijcl2UFxkYcfqK3TsTLmT0NISbIzIQVRTgk/zqYXJSQIysAerMMA/Sqtim6NWLHc2RksefqKsTRMAc7iQcYPQH1pSaWwuZJ2L1vcF7cgkjOcqKkZAUOCQSoYY5IqNcRsFaKNy0Y4Zug9aYIvJcmItz1JPANZxau42sxcruSSgDCsD8o6hs5zULvKVRcJHF0Kg9/WpHeQDywgcv95icYHqKSaFI41IYlBgbTyT7mqba0Rbuyuibm2ls9RkVDDEuGLuwdRk8/lU5wjOEwMnjHpTZCnlxNjHt61Cck7SIS3uVbmdSFUJsOckgcmq07JMyI3+tZtwc8A//AKqvNi4iEmBHE2QM9cj2qoUY/IVDDscVttoPWK2I4Ydw+bDEE7nHQmkicOF+Uhj/ADpwieHAZNijgHinRlV4Xg9d5piuuiETYS20eXJj7zHOfXipxu8tQGTGR9eKjeUBQerE7QT6mn24IUgogfBLFu1Zu61MrLmu0SbpElYhgD1AA4qCXCwKrSAFmYHIzk1M00aKvyEJ137s/lTo2jDFkfzF5wAMke9Q5SexrGNuhzEzJFLgli4HEcZ5PPenu6gndkDuKLqLZcqJQVZvvHHJHajG+Jkf7pOSB1rSKQ5pp3Rbt02tFLGoYEls9yPQ1eiiMbMjdgMHNVIEKTbAjbAhIbpU0koihkWU7guNuO+felNtR0VxNu/kTEr5cjSOU2ZAUHGfes95Q+x1BTAzt9R70TTNOyrg5AJ3fyqpJ5vnhmxuUdO1Kl5mbk09R4YSSB3BO05UZxj/ABqUOJIQDE5mIOGDcce1V1YqVLjf64q/GYkWNxGUkUHkt6+1VJ20Rq5NWH285SMKyjAH3u+TU1uPKZh95W7ntVVPNjG8qQD0J/WrCTJI6JGcO3JBofUd7blrerDcjlCDkBD81SxsJW89nMrlcDnmqhJRgwVQ4PLAdR6U4ZWGIwqFaPPJHrWN+fS5S11LME8iszhy7A5AA6VpWDP5cKkgQJz5a8MT65rIju3klUkEhRhio2irVvICu/klTygOMj60TpKUbHTQmqctTvrN3eBnDRSYOPLx861oCeOCRdzZBwWz0x6VyVvKEkSWORlWUgYU8j8a3IpW3MGJ3Dg7uTXw2Nw/JO/Q/W8jxqqwUWaMdz+6bcjIzEnI6fQChCMAqdmR/nNQI4Yq7jaOuT2pHP3JImLKxIJxXm8p9l7Qmlj3BcD5APmA70pQOjIeEPPlg9Me9MR2OxcHLc59fwqQDK5OwEDkA85qdUU5RloQCFQu1zt3cL7mh4pBCsZOCDyR3qyg3qFeEkIc8nFNJKEghtwGcHtRzMxlSIIlaMld53FcAn0zSIWMhbzhG6n7h4BxUpjd3ZgjMQMMM9Kh3xsjozEiQEHA5rWLT3OacHFlkZbJLcnncTkU8Ky8F157A9RVAY+zupLCOMAIRwW+tWI5giK8gwQNoz1FRKFjOd0rk7n5CozjsfSlV90aQ4wVO4MO9QqWjtwcMV9RzTnJeJvlIUgMDj8qhKw41HJImjljKANyCDkGi2LuCdvlpkdW60xJfN2ZO5iwHHHP0p90jRKA2CuegHNDm/hN+ZbFpSzqCjbFP8OaKpfNgYQ4x60Vjyit5njUbOf9UjGTORtPU0jpeyxukce2RT83mHGKW5kkSPMOBIrcc449c04ySOUXcqHb8xQ8sfev17bY/mq0mrpjHzaFUnzjPBB+XNSPOduIQB/eJH8qiRTMnzMpccKSd36U5laOPy948xTkmi2uok3JWaIPKdn8xMLg8ZXJFSTIZLmLfLyVwEPXFK8iyLghlx0IbrQYgrmdGLAJs24yQe9LpqbRn0aI3h8hmQndkFge496URYUKFDFwQCe3vTZojK65ZmbHzY7D0py+Wxf70ZXhdvfih9g0etiG4b7DCgBG1sh37j2qcyiNQCAPlAIzj8ajlZZUQsoZeu0jkEUGQSA4GT/e9aVupDXRDfPRBuVsRY4Pf86agZ42ZfnXP3jx+tPtIgGSKUjG4sGP8qjncvMWLiNQdoSM/K3vTHypu4vkyqCGZQzHgg8YqKGBvOK7wyr1OOtTmIm2++OTt+U5xTIQ8QUDDkcFmboKWzuJN81mNbO4iIjbjncelLgB42kYbjnGOcHFMCrsaPcRs7+tLGHSQZyccilOcb3ZN+WWpHbQsyI5XCMDyfrU8wjSUMud4H3g3b6VGN7AKWwATgE0NYE7ZHdhuOMdsetTzJo2ViRZ3MeVdgD6GoyzBt25SPfrmnKI1JRGZwOpB7+1MtxEwwqOSTyrdz7VMGraFtJqxJELlwmOrZK85JNaFvCkgjVUAAYLMSfmJ749qqwSCJncgoD3PGB9K19OhG1dw2Kf44z8xzXm16trno4WDlp0JLVGlm8ocLv2hvb1rpraCGxMjQbgn8Rc5ziorbTYbeySSZ0EzyfIWOCF9TV+CIvnZhoznJIxmvn61S+2x9ThqSTXLsX4RugjPnKgI3dM4qe1IL+UAGRSf3nSqaKN5jCkqTj5v4fpWva6KIHiMayTk5ILHjFLB0FVnrsdWKqulGyOk8MTW+mTNJNEs8rodrbsbAeDx3rA+I2rReELaK3tbn7VfXILDy0yu339DVzV72DQrBb66k2yswSNODtz0yK8Z1bUJtU124v7m4ZCGYHa3ykemK+ojFNcqWh8jXlqrvUrWsE+qG4lLx4fLOf7pqa/1C5yY1cNFGBsUjgcc1Xa7GUERIRwQQvFZsrPt2ByF35LFv4a6nGytHQ86W9i3t2wrIz5zzxUEly7SCLzQoycgnoTUUl4zfKR9xjgAYBWopopbhUlCHYjc7Tz+NEY865ZaHM6nK9ESODAEUMX2k4DHIFVZZmWHOfmLEkinmUmNcfgD/Wo/LyAGAEmevarjT01J5uo4yYVTtVzjPIqWJQDG+0yI/Run1Ap0IVPlUZLZHPQUrTOzKiIEOOMnjPqa19ny69xqomKfLRSAZEA4C5z19TVVXAkiQqFBzyD3FS4ZU2yqd+c/uzwakWB/KQoVVvUjNNpocbvcjAYZkJ3szZ5FSIomKkKA7D7q/rVsxxRtulQngN8rcflTFSMKuFKOoIyDyam/cy96LehHHEWIG7YwHBzzU7pGY1CKyzqcFuufU1GUDzbSSg7E9aeZAs25QWdOMk9aGVH94tR5mRYVQN5YB3HC/zppJADlw4YDjGCKhcnIBILHuB1qRW2BUYHcegx1qHFsV/sjySEbBJ7gk9KhijWJVHmb2x8x75qVgxDFjhQM4piAxuOgDkde9axhZailHRMGhPRslu+KT5Yo13gqi5wSeTUxHk/IByCQGHIJprszAM53N7mtoSIc+RprYck8XlhZN4ycAY4+tTGM5wrr5JGS3ZfeqqRow2srYIOQTUcEiTxgMrooPyoD2HalOK3NHOMtUSxqoy5z8/45p5nQXAjQAsV/EGlUCNo1KFtxOApxikaBomwCrSE9u/rWSS3YuezDzUSJWKgsc7iD0p7zMdu+N5UxwQduagaCR3zvXAONppwDJgFs7ScEdMVSa6Gc4vdEx2SvIkb4QdCxzUQhZSNjAqMnbjk0kZADh2BYnO6pISquHRizZK7VNJ6o3pNNWYBOCkqkAdccVHEjI6ZdQpIyD/OkildxuLl5B1BHNKTtfBG4jkg1Vvc2M573bElRpLpXLK8aMwwvep41M+5d4ReSCR6dKqmRI0fCtnceMY61E8j+YcMFXH8PWp5m0iOVXs9ieGZzIhUFj0KjpU9xKPtJO51J42rwfoaz8FIo2jDLuYlgOn1p9x++mDBfmQZJFU5w+0i9Zq0XYnWZYg7chvTPU0x5xEFVn2kjIyetJLskC/IXwM8dR9aVZfMO0x7uMLkcip9ol8JpGHRsie6MXzA4B6Y70/7VK0gXYHGMNzjHvTZbfyztyqsBnceQKWXC3JMTBsqBkenelGd9WaO1iMsyArkuw6k806PAK4BXBx1pd8UaljhmPAx/hSITG0u4/LJjj0xVc+ljks1qh09uzSllkDD+4BTPLjfa4LozNtO09/pTmX+7k9waYw2qHL7CedpB6+1Zta3NvaPlVtWSeUEkZielN+YkuuRzkkcZpgU7PmLMByeOtSZ2RbUOARk0Rmlp3CS5txLdnAKgZbJIFS7AsbGQsm3qPeq7Rlog5ORnHXBpvOflG3rnPJpK0dCVF3VyVSqwMgPzNjbzzUwbzFUSsBs67RUcJDyWkJyA6neW4Ix0xTUlyzodoYMVDjuB61rzXQowSehM0gnmMiMyIpx0wSKFLMrHJ+b7xPOaMsYhu/d5PK57VGEe52xq22BTuZ93JpRny7I0UEndOxZkSMxqqqI2kxyARn1oSaQvHGSTFnaxzwKjDGWeKRsMEBVfm/WkjjPmySMm3fliOzGldN3Y/e66jlB3uQQ+0kcUO7QoJRksAd2w9PrSbBAoRGJdjxjoKsTPGpLkggcsq9TWs0lrEyS1SkQkBFEisSZFwQxx9aQoUQKuBu4/GnxPHcXA3Z8sdW70yB43VJ3DAAnCg5PBqWrLUJJp7aCTxOz2sMYUdfMZagWFvLlC/KCCpznnntV0gpby3JjK5Y7VPBP4VFIzqqMwcrjv+tLk6iU1DRoSyvEiKI+TweDTdhj6OWB5HNJdHEgEYAPAJ9R7Ukbqk6xsQ4A+Yg5qU3azIdN83NEjdpDKUyPYZ5FNnkxMCrfIeMdSMVpPDwxj2MWALsx6VHIilSquqLIoAYc4NJUnN6HWpygk7lJpGRx5+YsDcrAc/jVpbu5WRJAULdQduBzUVxY4ZZFcGNyVkbrzjigbogg8wOijG0CuGrRa26HfRxNty3FfjeWnkdxjJwMgNV62+yXKrtmlBUn7g4wazLWFpQ4Rgrt91W6E0QedBKWceU6kpgD5T71x8vMz1aVVI6621GSLTBEnkvECSNnDY96LW5vlkJtp9sWATGeR15rKs7q2lezgUG3kPyvKvQA9c1bd5tPvlthcgRxvlWTGHB96znRcU22d9LllsbK3t1p0DSyxu6g+ZtR+AfSur0L4iaYIw92pW/fGwmPKx/U1w4kYlgzmTJ3YLdajjuobZ8KrwgkndjNY0pxhrY2qRqOFj6Xg1mwutAitRa6bfmUgbYVCyqOuScZqjJaW+p3pj3nTohGq7JD79Oa+fIPEdzZ6iJYi8iRDCfNgrnv9a7jR/H0MkIh1G6kaYNlS4zuBr1PaRaR58qUqT5nsz0K78H6HJeLDcIL0xgs8nC8DtkVx+ty6JYTmC1M1tKrfM6vkD0AFblldLpluuokQiGUEFXbK4PcjrmuH1yU319NKPKJaTlrcYBx0IFTWlCCbYYaUpyu3oasVha6jB5z6mZTgrsuCFOKoXlhpLS7re5jguY0ypi5FZLzKpxFbmeX7uJ2x+NQTWU0NvAoKm4nViEDjK47CvOVaL92R6Dgr+6INJv1jxM8nlcspc5yDWZJFJI8yqGlWNCSYv4ifatey1JXAtLxnSSNNu/dwDWaXl0q+lVJCR1aReN3tXJUhJSulodT9xXuRC2lMeSXiKLtYIT+oqay1a701Vto7hhAo/1PXPNQ/bZHVlD+b5pKZJ6E9/wpsdzJBGpS5LMV2BWQEcHnBqYtWvI2jLmWxs3epDWgi3Vs0DYKglMAj6iprG1sopY47u2uJLbeA81uCx256CsdNW1BnSD7WdzozZAHGKksPE+q2nlm1u5BFuyYiBhsdc1pCdmuxnKE5LR2NfxFYaMdWd9IvLryiNzfbYdpDegx2qrDoN6YIpUuI5Gc4+X5jmqs+pJrBnMzGCRl27V5B56iqiwS2zAwTkbj1ViPxpVJU5zu9EKlGcV7zLc9lNppZWEhlyQWToD9KgbU3WIxRxvuUjcxXOBUImuEZ1WZ1bcSxBzU9veSqz+cfNVhgnoa47RTd9Tsu3sPF4hdgSWgfkbxyvtV+11F4VIjmdI8YZAxIxWM15Gs3li2eaNeTtGTmnQXah5hHFJEpXaA45B+lTKDeoozTdjrrKbF3CI0Plzn72cA++PWtmGCF7ryvMIlUEq4PSvP7ZmtopGQPhcHOcnOa1bTVGDSRyyMIjggYy2e/NdFOsoy1WhE4c7skdk0tpdwIHHl6gpyZEHLfU1QvbeaVDC7b4ycBQcHP1rMttOkurZrq1k2pz5YZgrMw9BUNzql68htbpSu4gO4HzL7/WtJ1FJ6Ij2fKrM6fTdX1TwqVEzJcW3G4OM4+lM1WC41S2W/s5X2KxJtVOB1zmrWl3S2EZW4hE9vKir5rDcQP72PWoZpWtnM1qztE7dxjjoK9GlOEIXlueTNXbjYwpITeG3kjRYJIw250HXPrV+0vksleK4Lzeb94qT8v1q9cWA1CFyI8ssbFVHBBxWLbRz6jaABWjCKN7JyM9Oayq8tRJ2sVHQnk0+DUMR2Ls6nIKk8rUFvpTPOY5FCBSRtkHJPardlEJLgJbyOt1Ep+bGASKfcalM8zTzoxlVSN3BHFc3slF6vQ748qaaK2n6a97fwJIyrtJXacjJFVddZIbCa3OG+fchz90g8ipTfidVlj3qQ2d54x7ipLK4kvrVoXQNGCX3lAzGsalOMWmtUayUmtShoc8YR1lf/AFK5WJOhB6kn1o1N3SIoEJGN0ZPI681Q1GH7PKb7TpN+Mh05X5vQiut05rLxD4Yj+2SPb3Ea7zIFAAP933rSUYyi+iRzc7pSTONvoYp9oGFC5Ve2M1B5TGFmk8v5CVBzk496t3lvNaTSQNA8Lo+d7pxtxVC4so5ZVn2MrMPvIcAn6VyKN4avQ9mnJSWpZW4JPlyPuKDOMYFSJN5M6M+4KAeQelRKjXBC+WQytywP86dNFc2V19nnhKFV3Asc5rJQtqjeEoxZu+FtaaxKFiz2+4qWJ7969M0jVVtTbr92GQ/60npmvHI5Wjz05OcDpn1rqtC11nkS2aZCUQkSPz+AFcrvzXWh1XjNHu9lercqYQ+YSCd61yWtYyA0u0qzAKw6+lS6BqoKNE6mMooXk9fWrusWebdwU81ThuDg4rqqfvKak9WcsHyTs9ivZQlrCOTa0e7O4MelWbO9eW38p2JjP3Wz6VU0CYC1kt2UEg5GTyattaJE5Y8M3YHjFOm2vefQ1k1J2NcNvsm3gurZwzHgVy+o4VYmYco/IB6+mK15JMQKDng/d9qoSW5lhllYKUif5QfX1FZ1ZxT5nua0lpfoW9OnVp0cnAJDYJ612thPHLEyOgLOcnB6V5zBL91iPvdCa7DTLhFZRvZjnkntWmH5pWuc9aPYreJtOhMgBBEg+ZWPrXK6hbx+Q6zMVXuB1Ndnrl1JJdoVjGzG7JGSaw/EFpG+nJsUf3mGfmzXPWgr3Q6c2mrnG210NO1e3nhDKvmgbQ3O3Ne5XEitJ5qHcrgMa+fdVCpOr7mTBxuQ/dx3Ne8abIk2nWLh94e3U7s9eOtdGFnzU3Dqi8SveT7l+wHmllPPp7VZY+VKAPTpVKxcpctgZOOfpV04d+fzrezS1OO2th6kk80xzliAPrUkZCHk5ApzlQxxxWLTbsEdCqWKmpY2yRg9aUoCCKYylcYHB61nyuLu2aPUsA5yOvvR0PqPao7fO45IwKteQZBnOwUunN1BIiYbjweKX7tNAMbevJ5qQ881m5No13IjL8xBHSnbCWQg8DrSOAQSOtLGeOa53G+rN4pWLcLgsc8YH51IrFWA6g+tQxlc8khgelTZycjoKxbk9EbbljZlA3Q9qsQEZGRx71WGGVec98elTJJtYAjNTUS3vqNJ9SzM6jAxj2p8cme+aq3D5KBsrnualt0xz+tc0pK1mbpWVy9F/OnEhP8A69RowHJNOlIK4PWuayvoQkySJ1ZwcfX2qySCBjj1FU4lBHPPrzVlW29AcVi243saJIkIBIJHIp8DhWA6/WhMMMkdabJ8p4HQ1HxasT3LZPyn171Jbu2cZHT+I4qojtvUdPb1q/FHG+Mkg9RisHuQ0luToSPvYz+dS+T0AHA5PvUKEAYHAHGT1q0rjaFJOe5rNJ/eS9BixjAYHj1qxBIMEA5PekEYII6A5anJC2wMCDnqaLOBluLg4ZgfzNLtIXJ696ljjLKQT8/6U1hzjgY9KLtu6BXZFhgRxzU+zbFu3Aj0qExFVx075NSwZOQx4x0FXG70JewvknaDxyelGNjFejVOkqkgAdeD7VHKmHOCeO5qnGyMFqyjdwEIxVcsRj5j+tcZrlhJMjHlvlAIA6YrvJHOfm4FYuq2Kv8AMhKlR655rpw03GomZTXRnz54y0kOWEkYCyoVZRyAM8ZFfHPi/SxpfiLUInhWPc7BVU88HjivvfxbpZZHO3JLcsa+S/jt4deG5W9EGJY3IzH3PvX6Zltd1VqfGZjh3bmR5M5Do0R6pyueDTN4iBDMFA6c8ipVxIocja561GkfZk9+T1r3noj5dkbmWSNxGRIpySFPP1qO5dguABx1DdTUtxFtZpI0ZiRgMDioZYJNiq7KzAc5ONx7VDV2mxbMbsD7pF+cLjIAwSfrVG5jcSRvhDJtIAbpj3q35ZXYiw5cNuba+Riku1bbKIwjSPjaDxtFDWugJFe3kdQvm+WCWO0R81dFw+3bI37t/uBh931zVOGLy2IYbd3JHoe9XQ6qUBAYAYIPpRJaaESiugqNI88Y+XO3AYHqB0/CrUcjOGHlsFyRxzzUKlolYqAR6/3Qe1P2MrEJK8Yzkc8ZoSbQK99UTSxBY13Eo/UjvUfkSSzhElBQLkrtpPmLlpZAxPVvWnNmGRAWHmMuVZTwRVK0dSItqWpBsyH5AGPlPr61B5aupjJJz2HY/WrsvlE9BsXjnvmq7xGOJogdpJ6gdqyT5pNinoyN1jyZGJ35wc8D8BUNyjFA331Q43fWnzLIHUKQWxhS3Qj0qKCQudrKAyMRjsfetotyXMHPZJsqSQr5kbsQSmcrv6n6UhkxhNuF6AY6VLKhZmz/AK3swHA/GgsVibaRMwUA89DT3KtzNSTGRyK0m1gAR90sO/rUiF2ZlfaH6EDkGo9jSMCWVQBwCachxhsHkc1HUqW9ywkQKlFwUQHCnpjvRAh8sbWVBIThB0NLC6I75DBcbaV9qbmHBx26/hQ432DmcdzL1O2lknRzl1VcHB+6fSqkQYgsOVNa96Ekh3kiHAzuz/MetZysrfIS6A8lwuKcbtaFbrQXJRMZxv469vSnTybNm0DcBgk9MYqKMiQHBLKo3ZY9agln3LuKsyAdfeqSsQr9Rs0qKE+8zZzhf61CGYuvmcZyae8xJXYpK9xT45sqwHycdW5xUpK4pXtoETM5Kck9h05qWFvNjBYNjHc96hglZmRxwVq5HPtaJ8BMBsnH9KpxiwSbW4REyw7cYKZx6HNWoT8yKQBs+6fQ96ri5WQAfJuJHzLx+dL58as6FSytjA+nvUyhpYtp2LaOr43SAKOgxTw+T5gcAYxtqs0pt2OxQd6Yx12ipHG3+H5D0NZKHK7oV+VlmEKiBFY5J3MCe9Sh2G4D6E1ThkChSW27c5HUmnrJ87Nu2A9sVW7BNNqR1OnTt5BUSRzSbQE2rgIB1zW7Yzo4faiqS20ZbGOPWuMs8RSu7ZyUO3BwK37CS2RFAZZGwCQoyAT3rwcXRc3Jy1R9PlWN+r1FI6aWLeqJ1ZeGwev0qCaEyIxy2VHUdvao7S728gDYPlyOoqwZkJBA+Xd09/Wvk5RlCVj9jw+JpYimpRepAJHjEYYsrA5TB5NLBdBw0hOADkgnk1ZADjcvzHn86I0TYd0SsB6jvS5o21R0Tpt6oVLksQw5JHAJ4qYy5AJUK56n19qjSBxFvXAzkqoFQH5XzJ/F0+tZWTeg1KUbXLoc7No65yQDyRSvZ+ZIgXYCR9/0qtkBCyOFYcbh3q0TJJnb0A5wMkY71FmtinUva6GG3lCpvAeJW2kg8j8KSRVkRhsPP8TdhT4HK5DtkZySOanMaSRK24hT6daTk09RypxZRK/vioZcYySpOPpTYgyI4yCTyB7elXZY4/M4X5n64PXFMe1EZVg2f9nuKrnRyyp8pU5Qq4wrY5FSks4JLYwM4J600gsN7gj60iAk7sFlHYdaNzNx5WP87Zw5X2+lFNvIvtE28tg4AxRR7o9TyBlwIyrZwMc0yVywEKDOASOPz5plzbvFEzbjwegPUUW/71VyznI+XnpX67F3V7H82Qi3JsI4/JBJXIHYdaPs6RtgPud+Hx3/AMKnZBtI3srjqRVcx8kI7nPynJ/Ws3Js3jBQ0uSSlIkARSwXjGeRUSzOzbkUqmcGpprZ49p8zaDxx3prq0NqJGwc/KxHc0gtp5jCypJhmOG43ioZZAXJLNu+6AeAKSWKRSJBgqUyFqxHOquhZQ28ckjocVXKujMOa2qVxjqBJtyApXcTnNNjkRTghiMZwpxR5bfajjBOzqOMjNO8sB1bYrgggg9qzlGSWhatFXGMymUNtwMeuajntQ0e1BtO7v29xVlYo3QscgnjAqI258/cCQzcZJzxT95FJ81h0NoAsmDgKm/jqxquiPO4ELBhjJDcfhTzlixDHA6A0m1gkZiwpJ5FTqW0nqyYeXFL+8UiRVOVBqtDK7RgtgMeDk/rT0jeSQyMSXK7ck9qI9p+8o3Icbu5qHCM9WJKL6DNjybNoDSdz/hUs8NyxSSU4LgqI89KRJXS4JBbOSVBxgUsgNxnKksv8QbFJqMdTRRSGrbT2zruiKAnqvNW7a3kdkdgrSZ+Xf0HvTFhaArmQnLYGK0dOWKSZA4IYnC9xXLVqKMG0janD2jshLO2R5w5HmEZIU8g+tdRa2Uq25YW8TALlSnaqkdouBHgGMHoOK0LS4IV42GMrtwvSvnq9aU9UfV4fDKnHQksg2oTxySRRSIucKwz+daTymAhXUIn3V29BWdbXjW0flxjahGM9/erSXUSxNLhpSEKqG/vetcDhKo7LY9tWpxRo2VgrtcqhYyMV8vcefeuum1aDTLUebAkTQRF2UnBbFYmiX8NkIZpYTGsZxtB3Ej1zXC+PfFq6/dSYPloWMcXByB15r38BR5FaW583jq8mr9Cj4v8RS+IdWmuQoEBOEh6Y461zFxdrM8v7pYwvOB1J9abcSeU/m7+Fwdwz1x6VCpVpWc7iCuCCf1r3OTRHzM6t3oDSKSrR54T5gfWovMctt28d8c8U2NXWVieeOTmnqSyqMYYnB57Vdm0rmVuZ3TEZGl3fNhUHJPQVE7snCNtBGCF702SQu0m8YwcYHcUAszqMAYXdj2q0iW2nYaF3NtBwMZNWBEsO2VIt4I2gOefrVoWs0UQbYmyTndnnFRGCU2+98eWD8rg8/lVuyZg236DVO8liNjMM4z0ojRWYxhc92ZjinxwsHO9QF68GpoiFhYLhgw6Edqm7NHTvFOIxgkEYHPHIxzn61JBLHCY02/NJkhv7pqs029C54UNtKj1p+xfOibJ4yW9+KSuUpqKSHQlpCvmduC3rzQQ0Rk8varnoevFNhkWWIMcgHIx6GpGib+HCsy8U7a2ZblZajIIo974B7Z3GpZLfzSFiAAU7zk9aSaQwOkOwCQjr1BpbeReWKlWGQQDxTStqczlzOyHJErMMkJjkD3phaQzAttbC8MCeKcJ47cKFUhGONx5OaEJOVVyRnkDiloXCLjK41riFSIZ2xkbunUU/wA6NVxnI/h47USrtkQbtwCYG4Zx7VCWVJ8Bi7gYGOAKtJ2uy6j0sh7Sogzgs/JXjjNMyiLGzu8m4H5fepFSUFlKqU7nPNBXbErKB8pyPahaHJq3ytDHJhPGOOcd6RSWO4MDjJIJ7e1SmXzwNx+pxSNGkOCvJPAPbH0ocWbKcL8oqWbEtsOFYbid2elDOrxfI4bcAFKcbfWonaFnCEyIJMJkHv6fSpvKjgQgAkLwalaPUJ07WlEjRhCjEhjjgYPU59akEDKwyynBPfA/OhIzcH5VAjxhc9SfemXSBoEDBWXcQRjvVKMfsmicopcw+MGV3DBWx0IOM0QtGknmoedpG1RkbvWq6qz9Pl2jgDtTZN0cxVRtYA5INNvXTQhqTehZXakZyNigDH41FL8kgI2tjg5JqLMkke13Lc+tPiQ5EeAJSx5PIFRzO9xcrvZjkgNx8/mAMe2KYIAkj5bp8vtmiNwSCwO4Z5z1qzCyuF+UDBIb/Gou3qOlDfmHR2hil8sMp3LknPH0qaOyKyvGyt5gx8nc/jUccm9Q2QCSccelS3lxdbi5CyYXk5waTXNuXJWtYY0JtypXZl87lJ+aqsShAWZlBBxz1z60M5kKsMqwHY9KhkCBAxLSOCCS38qmCsax3uSOEAHRSx6/3qcECoMIoHI5/WgIivGCokVssG6FTRL50qxhmGM8kdfpVJahu+VkTIqHcIk9AfU0kiKuSwwRwVFPfbEyxuCV3ZwD0NLhXXe4bLHIIPTFUT7NrRCBmiVRgFGOOvIpXJZPL+UrnIzxz9aAu6QquNpzlj1qPqrpnKqcsCPyxUudtCFHW/YeVdVK7hgHHFNhTJ2FsEk5PtTScA+lKGlXeBGQwH3twqNL6mkXdiYIZkbcccAkUQJukZWyD6gU95ido+6cfmfWlkRyhYHDDOcHrVNXNLOxEI03AbumcE9hRNFGm8bgyvg/LxyKSMZIJADMKVvnlBbknitYpERXfQSORhIm87nY4GRxTBaspZVCj5iCFbjFTbPs6Mzk7ACTg8mmoQEDL0I3Y9qhNp7De6QkW8zBVyAASAeeO9Kl00rDKbAvQE9aegRNyBt07qflxgAfWoY4HYMANqrgDnqa0jZvUxTk5OxLFNsmMjHIznYO1IJAZC443H+LtUYwpyemPzqS3Es8xaMoUQElSOoxWkvc2JjByldssBPszNFwGbJwvf3p6yIGVNicdT3A9qgjkkWHeAo45J5IFEZwm4nccZzis3d6s1Sv8JMwFxcszSl1QHYM8j60qyyLLJIFyrKVz2FMEBjijZdoMpY7scgUm0jbGCSCQPxrSLRg7uWqI4kOwuGV2XqDwKV/3EZJiVWc7iEFTyRMs4jY8E4JFMuDJHIsezeOcfNj5amStZrqaxkmmmQJI8TcEsGydpqxZyBYgqIXdWJbJ4pqpIsO6RV3EdR6VXkBhDTLxgHKjvTjPkexDino2XLfdboVjJU7y77hxn2p5JTcCAckkFR1NLHtjto9pLM43fN2zUSQM4MavyATmtJONR6IuSs0NCAkbiVOeqjvVndlSspdkBGHPUU21DR8D5pR1z0plxFPOxcIG9BuxXFOjGTN8PiJRfvFmeyYK80UnnQCMsSnXI7EVWSW5MJGQm7nkc+wFPaS9sFkyFEeMbFPOD15rXjj0zVreI2YkVhuLq/fHvXBUUleLR71CqnK6IrXV4I5g0odXRdoAGe1dBpiR6ywzGkUcgBjZjncR1GK5WOGKby4j8lznGFHB+pp8kVxpsgIlKgHdhex9q86pQSVz1I13FWZ1txo8MEsivEwkydx6AemKoHQLm6liaNSwZgiuPr39KgsPEQt75E1NJJ4WBcsjfNXS2niHSoruTyGuYkIBTHpjJzXJN1YWO5yhWV0c5cW13bXsn2e4lEkLYl3N8jeoANaUHiG486RZIozET8hAyVrbmMWp2LSzMjyhjsKqRlfeqqG3gYYxgj7gX+tUqsq2kjNU4x0SIGumkkVvLAH8ZBzn0+lRPCsEkYLsTnJZ+3fAqWS1Vrcva8XTScr0Uk1VdGTZbXpaF40I4O8E560vZPWTlYy1bLMVtDeXVzJ5TRrkYbHU+tar6EL6zSCJ43Qrl3c8o1VLGwmviy2z+UkUY4Y53Gul0q/GivtktY51YAyQnox+tdMFKUUmJ1ORaI4q50UwxNGm4JDn5jjv3qGfRltbQlJtzIOvb14Fepale+FNTkhuzaSwXCIFZYl+QHvwetcjdWunzXsywowj3HZJ0I/CtKmFUI7lwrtxvY4+5tpbeWNzuLEByI15x6U6NS+0MNnPGewq/fxGN8wStKq/umL8VoaXoBawupZ1URQN86sd2R7Vx+wk0dHtlKGpzzu0kpAGT0O3pip7K5KTKYzhY+oJ6j0q6llYtas0ZZWYlgpHAIqKytbeOAu6Et1yD69qxUdbdilPZ9CG4nR7ktwCx5AFOaGYAnYCM8c84okjEMpJVULAjaOR9aS3vHJ3IN8SrnL9TR7LRtm0J2dkSJMyo2xiCDgIRgk0HzZTufdvPPHaoYbwzR4EQVS2TzzmtCyNszbLtZUR1+VoiM596iFKU2aza3KsdtM08caSkxnlgx6nrzUiBoG5OSSeM9/an38TWl9/o7+ZAwwu8c/jS/MygFlwT1C8g1jUsnY0pttXHWkCx3ds+JY2XJ3Bidv4VrW8s+0yuC1w3XdVOO2uHjXAXHTJPJHvTDCkUUrCVw4kAzk8cc4qVLS7epnyNu8jqLG+aK2nQzMGQKcMePpirNt4iuLq5iF0m23TAKxoOfeuc04+e6IAJC0uzLdwO9bmoag6wg7EK42cDGDXoqUmo6HHUoq+jLWr+JINOuhLYoFCcO8hPzH0x6VS/4Ta/mtXRlt4YX5aKJNp9qztWlaIwI8Sujxq557021uHt4PMCrtZ9ikjJB7D6VpUtJJszhSUloWLLUbixuYruOBS4JDIepFWNUuzLdq1pCrwSR75XZc+W3cVjXKXM7K8zL5Y4O3qal07UZ4w9lbMzGcFSoOFHvzWEpJpJFpJPUZIjWE0bvHmN+cnOCMdq2dF1yAXETQoUf7wRuK3NI8MT2lr/psn2rIynOAAR6Vz8iLp90LdlHnJ+7HfA9c1i+eCTZcZqd0zPlhmmvroNCSkru4CnjPXNLp06LY/ZpXO0MWIYevatbasVsWZd/B571nGMXEnlsMKRuDd/pTvfruVGlGS1K+ra7OdkG9jE45Q9SPrVNPLPyoQqhThm9avahYTLA7hF2QEbpnOTj2FZYj2oskrbYyfTJzWKe6OymtCSFHjBCn+Llz0rYu7+DVNMjF8uy+tvuzoMgr7jvWdE8UREySecIuWiKYzn3quU2yuuD5bZwM+tZ601aXU0XxIRJAz4Kv06kYyPWrkWYFJjOGA+VlGTxVWRyvlquTtxgE+napobh5Yiy4O/5TxjBrnemp6HKnsegaBqs/kKJdxQANluoz616ZY3S31oEYHzVGChHQV4HYaxNbxCMgSDuzMc8V3PhnxN58wdmeMqB93uDVwmk9epm6dzqLqzfTLvzvvRHLYjboPetNyGginQBgVJwWqrcRfb7WV48RCI/Pu530aVL9o06JE5b5ic9Bg/4VcVraOqG9Fdl+OCW6i2BMsRuIHWqmnq4gcHcqjOS3U/hVmCZ4LlZYmIOO/pU24SFwoxnmspU22LmstDJut6Lzg4PGBjiujtpDGyOFyDg4rEnhIlZvugdcHrV+yvNtmQrHoSPrWsZva+w2tNTq7qzjm09JR8suc59qyJbVrqwmCOFY9dwz0rQsNQ+36MGAO9SY8dBnHJqhGwdTuyQAehxXTKMYvU4ouTPKtdhAl5IaM/NsxjI6EGvXPDU0R0CwEDAosYUoP4favMvGEaLdeZECCx6H0rsfh5fhtCt4WU9SQRXJCUXJs9Co1ZNnc2M+LhsJltmDU7zBH68elU7B8XBAHX3rR2pPBMCOeOa7Iu5xaJ3IILvzZCFPsanmcqOM1mWSPaO/PBOTVi4uwF5GCaNLXRootuyJY7k7sYz9aseYGHBrGmcxlXGRjrzU9gzMxBbOMc1zPRWR0OlbU1lXDZ7VYe42rgHIFU2c+Xjil3kRepFc7bh7pjy31LKsCDkZP1pcflUMMxI5FWAoCnnmoc+xokrDQBtPrToxzkAH601FLMasJEKydRyskbxjYcqgoeOT3qZEBGew65piAnI6DrxU0R4wR9alySZvshV2gGrEGNq8detQNHtJx0pbZy2RWU7NponqXZgrqAce1M8wIADx9aI4yJcnkd6nMY3biAeOhrCqkloa3JBjcCORTmU7NxFNU8cVKTuGSc1z2tC4JK9xIiQcgce9XkYFfrVSIfN7VaGFXcelc+zsFwTAbvyeM1YKnJzyaYp4DJw3vUqE49ayfvbFdRkY35yeR05q3EDGuMfMOhFRBVY5BII5yKsIS/I4I5zWTTiwZIzO/wAzAc9SvenxZVueR/WiNyc5Gepp0brJvwCu3vSacTFu2hd3rJCVxhh6frUke4LgnAqCBiECs3yjPanpIV91FRJ8r1MSdWKZ529qSZlVQFBPGSD601Mlie3pSP5jscDofWlGevkWkSgggAAE45z60/bhdyDLCq/mMjj371OSzoB/D0JHBNaaobS2HsFHAXGe+aizzye9PXMW4bcAHgE5oMPAbj5jnNKo7GK0dgEXGOhJw2e9UryFWTg7T0/GtB8bflyCO/rVOX7xDDnuam8otSMmr7nDeJLENbyAYBzlV7k96+evjB4Sk1HTL+NCke7B/edq+oNXgRIzvJGMkHr0ryD4g6epVuQ6N1yO5r7LKsTKDSXU8XGUOZXR8DXFutrdSW8rMhjZkYDk+xpiv/cJcdmNdr8V9CGgeNZpIlCxzKGGDxyPSuLaAmNAv3gPm9DX6LH3kmfn+IhyTaGSmV1UYJUdSv8AOmuXUqz4cHp8vAFDiV8JGoyFzuJ6Ub2eMB25I+6OlKUWzBCGDBIXGD02tyo96hZX805bPc/L1qQxJDzk7jyWHX6UwRboyVLELxknms4wcdCNblYNIsavINx5GR0Iq1AB5RbB3fWonAYJFvPGfmI6VHbXDwHcrny8n68V0LTcmemppIjlDJFlS/DqRmmrmGNlY7zzg46UBZLiES+aVLckLxTCJBKP7q89etJLqS6lnqKjtAxZYzMSOFbpmp5Z1eIEZMCgkbew7jNQqHRskYLEgDOcUtq4UzJJyFYgL2PtU77mkXcfFLsZecxsNwOM/So0kMiDJyWY8mpNgBIVQo/ujoKa0bRKjHBDnGPSsEk20hySejIJADJgqzFeOO1R7Bk4B96ssWQkK231qGOTzVwucM3zgn0reCsrIycF1IHiKvkcBex71WePIYnoewrQ8ySYv5Sq5GQN3FVGUiaNA24Ou87ux9KvoJRjf3WQSwqTEzD5RnLGnWzLEG2BXKjO0nk/SpJo2RijYwMgAdPrQIxI4CgCTGM461XQqN9pEylZJDkFVXrk9ake3dYxIY2WM8hj0qu22F2iVRJMudzMTg1d5MHUlWxvQnj8Kx1bunoU+VqxnXSpPAUOWGc49SO1ZhkOSpVo1BIO85HtiuhkskUoTyo6ZrEvsQqoblmY7faphNp8rJi7IpyxKcBWA9qrM21mSX5G6BfWtK0ZpLqOPaMPkFT0qrqSRRahIqneMBjkdD7VacluVy+7fuU/MZGyD7cVIrqDk8g+opiEGMHGCecU4DK8qQozjB7043WrMr2fLYlQLkbTU4RWIBO2mGN4bdJMD2p251kXeoL5OcHjFCuzaKsh1s6pAytFG7A8ufQ1N5KEAB885JH8qrCUIB8oVsYO2pAsROd7BscDHFU0zNzu7LcdHbun+pJ8ogphhg571KJWidd4XywCFCnmm/MeGJ3Jzuz1pyxMWLhxtc5K4qLX6F2bJYAbSAINs3qSOcHqasROJSu+PcQMEk4zUET4CKTtQde9TvI645BC+3SoS0asKyb3Ltsu8KD06da1LS9EbKkbrtPGzHPHYmsSOXyowhPzvndtGAKvW8mR5AwCqnLY6n1rOo7R5bG11DY6qO5URQgAfNkspOdtXFgBTKOBxnkZ/Suc0q/2hIViXzMbUf29637KZrbe0qAO67Rg54r5PG0VGd1ofoWS5hypQZaiV0K/PuYDqOBUvnybskjJ4zjAp9sGktZHBBRAOo5Oak8jCgvyoH3fevCclfU/Sqc38UWSRneuBneeOD+dIFjIO5slgQMnrVeUPCDuOAOhFLI5hkTcuVQ5XB9aSjcbxCi7TQx0IQhUJPQgdBmiOBkxl3BxjIPUelSJcnzDBjG/DMR3q95IjKM4yclVwaG3HRml4yXulMOINgAZOfrkVKZS52oSc9NwxSiFUQRl2kYZ61YNkTAsgIUDIPrWTkupNVtWRXjnMRZSylj0Yc4/GpfNAXLMFI6p1LfSozsGQVAXruA5z6fSkbCoH6sAcUNJ6mXPbRkjgOqt1GM7aTy9sanIZjnnNFufMCnPXGfanOmxcqON/GaOXQrmjJaoYV55IU+mKKeD13fMc9aKgXun/9k="/>
  <p:tag name="MMPROD_10003LOGO" val=""/>
  <p:tag name="MMPROD_UIDATA" val="&lt;database version=&quot;7.0&quot;&gt;&lt;object type=&quot;1&quot; unique_id=&quot;10001&quot;&gt;&lt;property id=&quot;20141&quot; value=&quot;SUMMIT Lessons  Legal Analysis 101 (Video with Quiz)&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C:\Documents and Settings\jmcooper\My Documents\My Pictures\&quot;/&gt;&lt;property id=&quot;20224&quot; value=&quot;C:\Documents and Settings\jmcooper\My Documents\My Adobe Presentations&quot;/&gt;&lt;property id=&quot;20226&quot; value=&quot;C:\Documents and Settings\jmcooper\My Documents\Academic Success Program\SUMMIT Series\SUMMIT I\SUMMIT I Workshops\SUMMIT I Analysis 101.ppt&quot;/&gt;&lt;property id=&quot;20250&quot; value=&quot;7&quot;/&gt;&lt;property id=&quot;20251&quot; value=&quot;0&quot;/&gt;&lt;property id=&quot;20259&quot; value=&quot;0&quot;/&gt;&lt;property id=&quot;20501&quot; value=&quot;C:\Documents and Settings\jmcooper\My Documents\My Adobe Presentations\&quot;/&gt;&lt;object type=&quot;4&quot; unique_id=&quot;10002&quot;&gt;&lt;object type=&quot;5&quot; unique_id=&quot;10003&quot;&gt;&lt;property id=&quot;20000&quot; value=&quot;0&quot;/&gt;&lt;property id=&quot;20149&quot; value=&quot;Jennifer M. Cooper&quot;/&gt;&lt;property id=&quot;20150&quot; value=&quot;Associate Director, Academic Success Program at Thomas Jefferson School of Law&quot;/&gt;&lt;property id=&quot;20151&quot; value=&quot;P1040648.JPG&quot;/&gt;&lt;property id=&quot;20153&quot; value=&quot;jmcooper@tjsl.edu&quot;/&gt;&lt;/object&gt;&lt;/object&gt;&lt;object type=&quot;8&quot; unique_id=&quot;10004&quot;&gt;&lt;/object&gt;&lt;object type=&quot;2&quot; unique_id=&quot;10005&quot;&gt;&lt;object type=&quot;3&quot; unique_id=&quot;10006&quot;&gt;&lt;property id=&quot;20148&quot; value=&quot;5&quot;/&gt;&lt;property id=&quot;20300&quot; value=&quot;Slide 1 - &amp;quot;&amp;#x0D;&amp;#x0A; Legal Analysis 101&amp;quot;&quot;/&gt;&lt;property id=&quot;20303&quot; value=&quot;Jennifer M. Cooper&quot;/&gt;&lt;property id=&quot;20307&quot; value=&quot;256&quot;/&gt;&lt;property id=&quot;20308&quot; value=&quot;FLV_256_2_60571.flv&quot;/&gt;&lt;property id=&quot;20309&quot; value=&quot;10003&quot;/&gt;&lt;property id=&quot;20311&quot; value=&quot;0,10504&quot;/&gt;&lt;property id=&quot;20314&quot; value=&quot;0&quot;/&gt;&lt;property id=&quot;20316&quot; value=&quot;10504&quot;/&gt;&lt;/object&gt;&lt;object type=&quot;3&quot; unique_id=&quot;10007&quot;&gt;&lt;property id=&quot;20148&quot; value=&quot;5&quot;/&gt;&lt;property id=&quot;20300&quot; value=&quot;Slide 2 - &amp;quot;Basic Principles of Legal Analysis:&amp;quot;&quot;/&gt;&lt;property id=&quot;20303&quot; value=&quot;Jennifer M. Cooper&quot;/&gt;&lt;property id=&quot;20307&quot; value=&quot;344&quot;/&gt;&lt;property id=&quot;20308&quot; value=&quot;FLV_344_2_23799.flv&quot;/&gt;&lt;property id=&quot;20309&quot; value=&quot;10003&quot;/&gt;&lt;property id=&quot;20311&quot; value=&quot;0,23675&quot;/&gt;&lt;property id=&quot;20314&quot; value=&quot;0&quot;/&gt;&lt;property id=&quot;20316&quot; value=&quot;23675&quot;/&gt;&lt;/object&gt;&lt;object type=&quot;3&quot; unique_id=&quot;10008&quot;&gt;&lt;property id=&quot;20148&quot; value=&quot;5&quot;/&gt;&lt;property id=&quot;20300&quot; value=&quot;Slide 3 - &amp;quot;Analysis defined:&amp;quot;&quot;/&gt;&lt;property id=&quot;20303&quot; value=&quot;Jennifer M. Cooper&quot;/&gt;&lt;property id=&quot;20307&quot; value=&quot;321&quot;/&gt;&lt;property id=&quot;20308&quot; value=&quot;FLV_321_2_50175.flv&quot;/&gt;&lt;property id=&quot;20309&quot; value=&quot;10003&quot;/&gt;&lt;property id=&quot;20311&quot; value=&quot;0,10633&quot;/&gt;&lt;property id=&quot;20314&quot; value=&quot;0&quot;/&gt;&lt;property id=&quot;20316&quot; value=&quot;10633&quot;/&gt;&lt;/object&gt;&lt;object type=&quot;3&quot; unique_id=&quot;10009&quot;&gt;&lt;property id=&quot;20148&quot; value=&quot;5&quot;/&gt;&lt;property id=&quot;20300&quot; value=&quot;Slide 4 - &amp;quot;How does the definition of analysis apply to legal analysis?&amp;quot;&quot;/&gt;&lt;property id=&quot;20303&quot; value=&quot;Jennifer M. Cooper&quot;/&gt;&lt;property id=&quot;20307&quot; value=&quot;345&quot;/&gt;&lt;property id=&quot;20308&quot; value=&quot;FLV_345_2_49207.flv&quot;/&gt;&lt;property id=&quot;20309&quot; value=&quot;10003&quot;/&gt;&lt;property id=&quot;20311&quot; value=&quot;0,32217&quot;/&gt;&lt;property id=&quot;20314&quot; value=&quot;0&quot;/&gt;&lt;property id=&quot;20316&quot; value=&quot;32217&quot;/&gt;&lt;/object&gt;&lt;object type=&quot;3&quot; unique_id=&quot;10010&quot;&gt;&lt;property id=&quot;20148&quot; value=&quot;5&quot;/&gt;&lt;property id=&quot;20300&quot; value=&quot;Slide 5 - &amp;quot;Let’s give it a shot… &amp;quot;&quot;/&gt;&lt;property id=&quot;20303&quot; value=&quot;Jennifer M. Cooper&quot;/&gt;&lt;property id=&quot;20307&quot; value=&quot;308&quot;/&gt;&lt;property id=&quot;20308&quot; value=&quot;FLV_308_2_53321.flv&quot;/&gt;&lt;property id=&quot;20309&quot; value=&quot;10003&quot;/&gt;&lt;property id=&quot;20311&quot; value=&quot;0,8360&quot;/&gt;&lt;property id=&quot;20314&quot; value=&quot;0&quot;/&gt;&lt;property id=&quot;20316&quot; value=&quot;8360&quot;/&gt;&lt;/object&gt;&lt;object type=&quot;3&quot; unique_id=&quot;10011&quot;&gt;&lt;property id=&quot;20148&quot; value=&quot;5&quot;/&gt;&lt;property id=&quot;20300&quot; value=&quot;Slide 6&quot;/&gt;&lt;property id=&quot;20303&quot; value=&quot;Jennifer M. Cooper&quot;/&gt;&lt;property id=&quot;20307&quot; value=&quot;318&quot;/&gt;&lt;property id=&quot;20309&quot; value=&quot;10003&quot;/&gt;&lt;/object&gt;&lt;object type=&quot;3&quot; unique_id=&quot;10012&quot;&gt;&lt;property id=&quot;20148&quot; value=&quot;5&quot;/&gt;&lt;property id=&quot;20300&quot; value=&quot;Slide 7 - &amp;quot;Is this your response? &amp;quot;&quot;/&gt;&lt;property id=&quot;20303&quot; value=&quot;Jennifer M. Cooper&quot;/&gt;&lt;property id=&quot;20307&quot; value=&quot;323&quot;/&gt;&lt;property id=&quot;20308&quot; value=&quot;FLV_323_2_79139.flv&quot;/&gt;&lt;property id=&quot;20309&quot; value=&quot;10003&quot;/&gt;&lt;property id=&quot;20311&quot; value=&quot;0,11486&quot;/&gt;&lt;property id=&quot;20314&quot; value=&quot;0&quot;/&gt;&lt;property id=&quot;20316&quot; value=&quot;11486&quot;/&gt;&lt;/object&gt;&lt;object type=&quot;3&quot; unique_id=&quot;10013&quot;&gt;&lt;property id=&quot;20148&quot; value=&quot;5&quot;/&gt;&lt;property id=&quot;20300&quot; value=&quot;Slide 8 - &amp;quot;If that were your response on a law school exam…&amp;quot;&quot;/&gt;&lt;property id=&quot;20303&quot; value=&quot;Jennifer M. Cooper&quot;/&gt;&lt;property id=&quot;20307&quot; value=&quot;324&quot;/&gt;&lt;property id=&quot;20308&quot; value=&quot;FLV_324_2_28574.flv&quot;/&gt;&lt;property id=&quot;20309&quot; value=&quot;10003&quot;/&gt;&lt;property id=&quot;20311&quot; value=&quot;0,10320&quot;/&gt;&lt;property id=&quot;20314&quot; value=&quot;0&quot;/&gt;&lt;property id=&quot;20316&quot; value=&quot;10320&quot;/&gt;&lt;/object&gt;&lt;object type=&quot;3&quot; unique_id=&quot;10014&quot;&gt;&lt;property id=&quot;20148&quot; value=&quot;5&quot;/&gt;&lt;property id=&quot;20300&quot; value=&quot;Slide 9 - &amp;quot;But, why can’t I just answer the question if it’s so obvious?&amp;quot;&quot;/&gt;&lt;property id=&quot;20303&quot; value=&quot;Jennifer M. Cooper&quot;/&gt;&lt;property id=&quot;20307&quot; value=&quot;346&quot;/&gt;&lt;property id=&quot;20308&quot; value=&quot;FLV_346_2_98575.flv&quot;/&gt;&lt;property id=&quot;20309&quot; value=&quot;10003&quot;/&gt;&lt;property id=&quot;20311&quot; value=&quot;0,26497&quot;/&gt;&lt;property id=&quot;20314&quot; value=&quot;0&quot;/&gt;&lt;property id=&quot;20316&quot; value=&quot;26497&quot;/&gt;&lt;/object&gt;&lt;object type=&quot;3&quot; unique_id=&quot;10015&quot;&gt;&lt;property id=&quot;20148&quot; value=&quot;5&quot;/&gt;&lt;property id=&quot;20300&quot; value=&quot;Slide 10 - &amp;quot;Let’s try it together…&amp;quot;&quot;/&gt;&lt;property id=&quot;20303&quot; value=&quot;Jennifer M. Cooper&quot;/&gt;&lt;property id=&quot;20307&quot; value=&quot;325&quot;/&gt;&lt;property id=&quot;20308&quot; value=&quot;FLV_325_2_70401.flv&quot;/&gt;&lt;property id=&quot;20309&quot; value=&quot;10003&quot;/&gt;&lt;property id=&quot;20311&quot; value=&quot;0,7161&quot;/&gt;&lt;property id=&quot;20314&quot; value=&quot;0&quot;/&gt;&lt;property id=&quot;20316&quot; value=&quot;7161&quot;/&gt;&lt;/object&gt;&lt;object type=&quot;3&quot; unique_id=&quot;10016&quot;&gt;&lt;property id=&quot;20148&quot; value=&quot;5&quot;/&gt;&lt;property id=&quot;20300&quot; value=&quot;Slide 11 - &amp;quot;Your “issue” becomes: &amp;#x0D;&amp;#x0A;&amp;quot;&quot;/&gt;&lt;property id=&quot;20303&quot; value=&quot;Jennifer M. Cooper&quot;/&gt;&lt;property id=&quot;20307&quot; value=&quot;327&quot;/&gt;&lt;property id=&quot;20308&quot; value=&quot;FLV_327_2_35910.flv&quot;/&gt;&lt;property id=&quot;20309&quot; value=&quot;10003&quot;/&gt;&lt;property id=&quot;20311&quot; value=&quot;0,6132&quot;/&gt;&lt;property id=&quot;20314&quot; value=&quot;0&quot;/&gt;&lt;property id=&quot;20316&quot; value=&quot;6132&quot;/&gt;&lt;/object&gt;&lt;object type=&quot;3&quot; unique_id=&quot;10017&quot;&gt;&lt;property id=&quot;20148&quot; value=&quot;5&quot;/&gt;&lt;property id=&quot;20300&quot; value=&quot;Slide 12 - &amp;quot;Next, we need a rule…&amp;quot;&quot;/&gt;&lt;property id=&quot;20303&quot; value=&quot;Jennifer M. Cooper&quot;/&gt;&lt;property id=&quot;20307&quot; value=&quot;347&quot;/&gt;&lt;property id=&quot;20308&quot; value=&quot;FLV_347_2_11929.flv&quot;/&gt;&lt;property id=&quot;20309&quot; value=&quot;10003&quot;/&gt;&lt;property id=&quot;20311&quot; value=&quot;0,22563&quot;/&gt;&lt;property id=&quot;20314&quot; value=&quot;0&quot;/&gt;&lt;property id=&quot;20316&quot; value=&quot;22563&quot;/&gt;&lt;/object&gt;&lt;object type=&quot;3&quot; unique_id=&quot;10018&quot;&gt;&lt;property id=&quot;20148&quot; value=&quot;5&quot;/&gt;&lt;property id=&quot;20300&quot; value=&quot;Slide 13 - &amp;quot;Our rule:&amp;quot;&quot;/&gt;&lt;property id=&quot;20303&quot; value=&quot;Jennifer M. Cooper&quot;/&gt;&lt;property id=&quot;20307&quot; value=&quot;348&quot;/&gt;&lt;property id=&quot;20308&quot; value=&quot;FLV_348_2_10793.flv&quot;/&gt;&lt;property id=&quot;20309&quot; value=&quot;10003&quot;/&gt;&lt;property id=&quot;20311&quot; value=&quot;0,15456&quot;/&gt;&lt;property id=&quot;20314&quot; value=&quot;0&quot;/&gt;&lt;property id=&quot;20316&quot; value=&quot;15456&quot;/&gt;&lt;/object&gt;&lt;object type=&quot;3&quot; unique_id=&quot;10019&quot;&gt;&lt;property id=&quot;20148&quot; value=&quot;5&quot;/&gt;&lt;property id=&quot;20300&quot; value=&quot;Slide 14 - &amp;quot;Now, we’re cooking with gas...&amp;quot;&quot;/&gt;&lt;property id=&quot;20303&quot; value=&quot;Jennifer M. Cooper&quot;/&gt;&lt;property id=&quot;20307&quot; value=&quot;328&quot;/&gt;&lt;property id=&quot;20308&quot; value=&quot;FLV_328_2_46162.flv&quot;/&gt;&lt;property id=&quot;20309&quot; value=&quot;10003&quot;/&gt;&lt;property id=&quot;20311&quot; value=&quot;0,7242&quot;/&gt;&lt;property id=&quot;20314&quot; value=&quot;0&quot;/&gt;&lt;property id=&quot;20316&quot; value=&quot;7242&quot;/&gt;&lt;/object&gt;&lt;object type=&quot;3&quot; unique_id=&quot;10020&quot;&gt;&lt;property id=&quot;20148&quot; value=&quot;5&quot;/&gt;&lt;property id=&quot;20300&quot; value=&quot;Slide 15 - &amp;quot;Next, we will extract the elements from the rule:&amp;quot;&quot;/&gt;&lt;property id=&quot;20303&quot; value=&quot;Jennifer M. Cooper&quot;/&gt;&lt;property id=&quot;20307&quot; value=&quot;329&quot;/&gt;&lt;property id=&quot;20308&quot; value=&quot;FLV_329_2_14641.flv&quot;/&gt;&lt;property id=&quot;20309&quot; value=&quot;10003&quot;/&gt;&lt;property id=&quot;20311&quot; value=&quot;0,23031&quot;/&gt;&lt;property id=&quot;20314&quot; value=&quot;0&quot;/&gt;&lt;property id=&quot;20316&quot; value=&quot;23031&quot;/&gt;&lt;/object&gt;&lt;object type=&quot;3&quot; unique_id=&quot;10021&quot;&gt;&lt;property id=&quot;20148&quot; value=&quot;5&quot;/&gt;&lt;property id=&quot;20300&quot; value=&quot;Slide 16 - &amp;quot;I have the elements, now what?&amp;quot;&quot;/&gt;&lt;property id=&quot;20303&quot; value=&quot;Jennifer M. Cooper&quot;/&gt;&lt;property id=&quot;20307&quot; value=&quot;330&quot;/&gt;&lt;property id=&quot;20308&quot; value=&quot;FLV_330_2_65865.flv&quot;/&gt;&lt;property id=&quot;20309&quot; value=&quot;10003&quot;/&gt;&lt;property id=&quot;20311&quot; value=&quot;0,20055&quot;/&gt;&lt;property id=&quot;20314&quot; value=&quot;0&quot;/&gt;&lt;property id=&quot;20316&quot; value=&quot;20055&quot;/&gt;&lt;/object&gt;&lt;object type=&quot;3&quot; unique_id=&quot;10022&quot;&gt;&lt;property id=&quot;20148&quot; value=&quot;5&quot;/&gt;&lt;property id=&quot;20300&quot; value=&quot;Slide 17 - &amp;quot;Element 1: Animal&amp;quot;&quot;/&gt;&lt;property id=&quot;20303&quot; value=&quot;Jennifer M. Cooper&quot;/&gt;&lt;property id=&quot;20307&quot; value=&quot;338&quot;/&gt;&lt;property id=&quot;20308&quot; value=&quot;FLV_338_2_13389.flv&quot;/&gt;&lt;property id=&quot;20309&quot; value=&quot;10003&quot;/&gt;&lt;property id=&quot;20311&quot; value=&quot;0,20524&quot;/&gt;&lt;property id=&quot;20314&quot; value=&quot;0&quot;/&gt;&lt;property id=&quot;20316&quot; value=&quot;20524&quot;/&gt;&lt;/object&gt;&lt;object type=&quot;3&quot; unique_id=&quot;10023&quot;&gt;&lt;property id=&quot;20148&quot; value=&quot;5&quot;/&gt;&lt;property id=&quot;20300&quot; value=&quot;Slide 18 - &amp;quot;Element 2: Prominent long, pointed teeth, on each side of jaw&amp;amp;#x09;&amp;quot;&quot;/&gt;&lt;property id=&quot;20303&quot; value=&quot;Jennifer M. Cooper&quot;/&gt;&lt;property id=&quot;20307&quot; value=&quot;331&quot;/&gt;&lt;property id=&quot;20308&quot; value=&quot;FLV_331_2_84966.flv&quot;/&gt;&lt;property id=&quot;20309&quot; value=&quot;10003&quot;/&gt;&lt;property id=&quot;20311&quot; value=&quot;0,27698&quot;/&gt;&lt;property id=&quot;20314&quot; value=&quot;0&quot;/&gt;&lt;property id=&quot;20316&quot; value=&quot;27698&quot;/&gt;&lt;/object&gt;&lt;object type=&quot;3&quot; unique_id=&quot;10024&quot;&gt;&lt;property id=&quot;20148&quot; value=&quot;5&quot;/&gt;&lt;property id=&quot;20300&quot; value=&quot;Slide 19 - &amp;quot;Element 3: Long, slender muzzle&amp;quot;&quot;/&gt;&lt;property id=&quot;20303&quot; value=&quot;Jennifer M. Cooper&quot;/&gt;&lt;property id=&quot;20307&quot; value=&quot;332&quot;/&gt;&lt;property id=&quot;20308&quot; value=&quot;FLV_332_2_99809.flv&quot;/&gt;&lt;property id=&quot;20309&quot; value=&quot;10003&quot;/&gt;&lt;property id=&quot;20311&quot; value=&quot;0,22483&quot;/&gt;&lt;property id=&quot;20314&quot; value=&quot;0&quot;/&gt;&lt;property id=&quot;20316&quot; value=&quot;22483&quot;/&gt;&lt;/object&gt;&lt;object type=&quot;3&quot; unique_id=&quot;10025&quot;&gt;&lt;property id=&quot;20148&quot; value=&quot;5&quot;/&gt;&lt;property id=&quot;20300&quot; value=&quot;Slide 20 - &amp;quot;Element 4: Deep-chested muscular body&amp;amp;#x09;&amp;quot;&quot;/&gt;&lt;property id=&quot;20303&quot; value=&quot;Jennifer M. Cooper&quot;/&gt;&lt;property id=&quot;20307&quot; value=&quot;333&quot;/&gt;&lt;property id=&quot;20308&quot; value=&quot;FLV_333_2_19463.flv&quot;/&gt;&lt;property id=&quot;20309&quot; value=&quot;10003&quot;/&gt;&lt;property id=&quot;20311&quot; value=&quot;0,21569&quot;/&gt;&lt;property id=&quot;20314&quot; value=&quot;0&quot;/&gt;&lt;property id=&quot;20316&quot; value=&quot;21569&quot;/&gt;&lt;/object&gt;&lt;object type=&quot;3&quot; unique_id=&quot;10026&quot;&gt;&lt;property id=&quot;20148&quot; value=&quot;5&quot;/&gt;&lt;property id=&quot;20300&quot; value=&quot;Slide 21 - &amp;quot;Element 5: Large erect ears&amp;quot;&quot;/&gt;&lt;property id=&quot;20303&quot; value=&quot;Jennifer M. Cooper&quot;/&gt;&lt;property id=&quot;20307&quot; value=&quot;334&quot;/&gt;&lt;property id=&quot;20308&quot; value=&quot;FLV_334_2_66915.flv&quot;/&gt;&lt;property id=&quot;20309&quot; value=&quot;10003&quot;/&gt;&lt;property id=&quot;20311&quot; value=&quot;0,47166&quot;/&gt;&lt;property id=&quot;20314&quot; value=&quot;0&quot;/&gt;&lt;property id=&quot;20316&quot; value=&quot;47166&quot;/&gt;&lt;/object&gt;&lt;object type=&quot;3&quot; unique_id=&quot;10027&quot;&gt;&lt;property id=&quot;20148&quot; value=&quot;5&quot;/&gt;&lt;property id=&quot;20300&quot; value=&quot;Slide 22 - &amp;quot;Element 6: Four legs&amp;quot;&quot;/&gt;&lt;property id=&quot;20303&quot; value=&quot;Jennifer M. Cooper&quot;/&gt;&lt;property id=&quot;20307&quot; value=&quot;339&quot;/&gt;&lt;property id=&quot;20308&quot; value=&quot;FLV_339_2_96672.flv&quot;/&gt;&lt;property id=&quot;20309&quot; value=&quot;10003&quot;/&gt;&lt;property id=&quot;20311&quot; value=&quot;0,26105&quot;/&gt;&lt;property id=&quot;20314&quot; value=&quot;0&quot;/&gt;&lt;property id=&quot;20316&quot; value=&quot;26105&quot;/&gt;&lt;/object&gt;&lt;object type=&quot;3&quot; unique_id=&quot;10028&quot;&gt;&lt;property id=&quot;20148&quot; value=&quot;5&quot;/&gt;&lt;property id=&quot;20300&quot; value=&quot;Slide 23 - &amp;quot;Conclusion (finally)…:&amp;quot;&quot;/&gt;&lt;property id=&quot;20303&quot; value=&quot;Jennifer M. Cooper&quot;/&gt;&lt;property id=&quot;20307&quot; value=&quot;336&quot;/&gt;&lt;property id=&quot;20308&quot; value=&quot;FLV_336_2_90163.flv&quot;/&gt;&lt;property id=&quot;20309&quot; value=&quot;10003&quot;/&gt;&lt;property id=&quot;20311&quot; value=&quot;0,28978&quot;/&gt;&lt;property id=&quot;20314&quot; value=&quot;0&quot;/&gt;&lt;property id=&quot;20316&quot; value=&quot;28978&quot;/&gt;&lt;/object&gt;&lt;object type=&quot;3&quot; unique_id=&quot;10029&quot;&gt;&lt;property id=&quot;20148&quot; value=&quot;5&quot;/&gt;&lt;property id=&quot;20300&quot; value=&quot;Slide 24 - &amp;quot;Well, what is it? &amp;amp;#x09;&amp;quot;&quot;/&gt;&lt;property id=&quot;20303&quot; value=&quot;Jennifer M. Cooper&quot;/&gt;&lt;property id=&quot;20307&quot; value=&quot;337&quot;/&gt;&lt;property id=&quot;20308&quot; value=&quot;FLV_337_2_15170.flv&quot;/&gt;&lt;property id=&quot;20309&quot; value=&quot;10003&quot;/&gt;&lt;property id=&quot;20311&quot; value=&quot;0,17599&quot;/&gt;&lt;property id=&quot;20314&quot; value=&quot;0&quot;/&gt;&lt;property id=&quot;20316&quot; value=&quot;17599&quot;/&gt;&lt;/object&gt;&lt;object type=&quot;3&quot; unique_id=&quot;10030&quot;&gt;&lt;property id=&quot;20148&quot; value=&quot;5&quot;/&gt;&lt;property id=&quot;20300&quot; value=&quot;Slide 25 - &amp;quot;Now, what if you were asked, is the object in the next picture a rabbit?&amp;amp;#x09;&amp;quot;&quot;/&gt;&lt;property id=&quot;20303&quot; value=&quot;Jennifer M. Cooper&quot;/&gt;&lt;property id=&quot;20307&quot; value=&quot;340&quot;/&gt;&lt;property id=&quot;20308&quot; value=&quot;FLV_340_2_98814.flv&quot;/&gt;&lt;property id=&quot;20309&quot; value=&quot;10003&quot;/&gt;&lt;property id=&quot;20311&quot; value=&quot;0,7735&quot;/&gt;&lt;property id=&quot;20314&quot; value=&quot;0&quot;/&gt;&lt;property id=&quot;20316&quot; value=&quot;7735&quot;/&gt;&lt;/object&gt;&lt;object type=&quot;3&quot; unique_id=&quot;10031&quot;&gt;&lt;property id=&quot;20148&quot; value=&quot;5&quot;/&gt;&lt;property id=&quot;20300&quot; value=&quot;Slide 26&quot;/&gt;&lt;property id=&quot;20303&quot; value=&quot;Jennifer M. Cooper&quot;/&gt;&lt;property id=&quot;20307&quot; value=&quot;343&quot;/&gt;&lt;property id=&quot;20309&quot; value=&quot;10003&quot;/&gt;&lt;/object&gt;&lt;object type=&quot;3&quot; unique_id=&quot;10032&quot;&gt;&lt;property id=&quot;20148&quot; value=&quot;5&quot;/&gt;&lt;property id=&quot;20300&quot; value=&quot;Slide 27 - &amp;quot;How would you analyze whether this is a Rabbit?&amp;#x0D;&amp;#x0A;&amp;quot;&quot;/&gt;&lt;property id=&quot;20303&quot; value=&quot;Jennifer M. Cooper&quot;/&gt;&lt;property id=&quot;20307&quot; value=&quot;342&quot;/&gt;&lt;property id=&quot;20308&quot; value=&quot;FLV_342_2_26502.flv&quot;/&gt;&lt;property id=&quot;20309&quot; value=&quot;10003&quot;/&gt;&lt;property id=&quot;20311&quot; value=&quot;0,13680&quot;/&gt;&lt;property id=&quot;20314&quot; value=&quot;0&quot;/&gt;&lt;property id=&quot;20316&quot; value=&quot;13680&quot;/&gt;&lt;/object&gt;&lt;object type=&quot;3&quot; unique_id=&quot;10033&quot;&gt;&lt;property id=&quot;20148&quot; value=&quot;5&quot;/&gt;&lt;property id=&quot;20300&quot; value=&quot;Slide 28 - &amp;quot;In Review | Legal analysis requires:&amp;quot;&quot;/&gt;&lt;property id=&quot;20303&quot; value=&quot;Jennifer M. Cooper&quot;/&gt;&lt;property id=&quot;20307&quot; value=&quot;349&quot;/&gt;&lt;property id=&quot;20308&quot; value=&quot;FLV_349_2_64559.flv&quot;/&gt;&lt;property id=&quot;20309&quot; value=&quot;10003&quot;/&gt;&lt;property id=&quot;20311&quot; value=&quot;0,26052&quot;/&gt;&lt;property id=&quot;20314&quot; value=&quot;0&quot;/&gt;&lt;property id=&quot;20316&quot; value=&quot;26052&quot;/&gt;&lt;/object&gt;&lt;object type=&quot;3&quot; unique_id=&quot;12225&quot;&gt;&lt;property id=&quot;20148&quot; value=&quot;5&quot;/&gt;&lt;property id=&quot;20300&quot; value=&quot;Slide 29 - &amp;quot;Wrap Up:&amp;amp;#x09;&amp;quot;&quot;/&gt;&lt;property id=&quot;20303&quot; value=&quot;Jennifer M. Cooper&quot;/&gt;&lt;property id=&quot;20307&quot; value=&quot;350&quot;/&gt;&lt;property id=&quot;20309&quot; value=&quot;10003&quot;/&gt;&lt;/object&gt;&lt;object type=&quot;3&quot; unique_id=&quot;12633&quot;&gt;&lt;property id=&quot;20148&quot; value=&quot;5&quot;/&gt;&lt;property id=&quot;20300&quot; value=&quot;Slide 30 - &amp;quot;Complete the sentence below by filling in the blanks.&amp;quot;&quot;/&gt;&lt;property id=&quot;20303&quot; value=&quot;Jennifer M. Cooper&quot;/&gt;&lt;property id=&quot;20307&quot; value=&quot;351&quot;/&gt;&lt;property id=&quot;20309&quot; value=&quot;10003&quot;/&gt;&lt;/object&gt;&lt;object type=&quot;3&quot; unique_id=&quot;12634&quot;&gt;&lt;property id=&quot;20148&quot; value=&quot;5&quot;/&gt;&lt;property id=&quot;20300&quot; value=&quot;Slide 31 - &amp;quot;Describe the four steps of legal analysis:&amp;quot;&quot;/&gt;&lt;property id=&quot;20303&quot; value=&quot;Jennifer M. Cooper&quot;/&gt;&lt;property id=&quot;20307&quot; value=&quot;352&quot;/&gt;&lt;property id=&quot;20309&quot; value=&quot;10003&quot;/&gt;&lt;/object&gt;&lt;object type=&quot;3&quot; unique_id=&quot;12635&quot;&gt;&lt;property id=&quot;20148&quot; value=&quot;5&quot;/&gt;&lt;property id=&quot;20300&quot; value=&quot;Slide 32 - &amp;quot;It is acceptable legal analysis to answer a question simply by stating a yes or no when it is the obvious answer&amp;quot;&quot;/&gt;&lt;property id=&quot;20303&quot; value=&quot;Jennifer M. Cooper&quot;/&gt;&lt;property id=&quot;20307&quot; value=&quot;353&quot;/&gt;&lt;property id=&quot;20309&quot; value=&quot;10003&quot;/&gt;&lt;/object&gt;&lt;object type=&quot;3&quot; unique_id=&quot;12636&quot;&gt;&lt;property id=&quot;20148&quot; value=&quot;5&quot;/&gt;&lt;property id=&quot;20300&quot; value=&quot;Slide 33 - &amp;quot;If you find that the first element is not met, it is acceptable to stop and not continue to the remaining elements&quot;/&gt;&lt;property id=&quot;20303&quot; value=&quot;Jennifer M. Cooper&quot;/&gt;&lt;property id=&quot;20307&quot; value=&quot;354&quot;/&gt;&lt;property id=&quot;20309&quot; value=&quot;10003&quot;/&gt;&lt;/object&gt;&lt;object type=&quot;3&quot; unique_id=&quot;12637&quot;&gt;&lt;property id=&quot;20148&quot; value=&quot;5&quot;/&gt;&lt;property id=&quot;20300&quot; value=&quot;Slide 34 - &amp;quot;Quiz&amp;quot;&quot;/&gt;&lt;property id=&quot;20303&quot; value=&quot;Jennifer M. Cooper&quot;/&gt;&lt;property id=&quot;20307&quot; value=&quot;355&quot;/&gt;&lt;property id=&quot;20309&quot; value=&quot;10003&quot;/&gt;&lt;/object&gt;&lt;/object&gt;&lt;object type=&quot;10&quot; unique_id=&quot;10322&quot;&gt;&lt;object type=&quot;11&quot; unique_id=&quot;10323&quot;&gt;&lt;property id=&quot;20180&quot; value=&quot;0&quot;/&gt;&lt;property id=&quot;20181&quot; value=&quot;0&quot;/&gt;&lt;property id=&quot;20182&quot; value=&quot;0&quot;/&gt;&lt;property id=&quot;20183&quot; value=&quot;1&quot;/&gt;&lt;/object&gt;&lt;object type=&quot;12&quot; unique_id=&quot;10324&quot;&gt;&lt;/object&gt;&lt;object type=&quot;13&quot; unique_id=&quot;1064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32513</TotalTime>
  <Words>697</Words>
  <Application>Microsoft Macintosh PowerPoint</Application>
  <PresentationFormat>On-screen Show (4:3)</PresentationFormat>
  <Paragraphs>85</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Essential</vt:lpstr>
      <vt:lpstr>HOW TO pimp your twen</vt:lpstr>
      <vt:lpstr>From drab </vt:lpstr>
      <vt:lpstr>To fab </vt:lpstr>
      <vt:lpstr>Easy ways to engage &amp; direct your students</vt:lpstr>
      <vt:lpstr>Intro to content modules</vt:lpstr>
      <vt:lpstr>Add content modules</vt:lpstr>
      <vt:lpstr>New content module added!</vt:lpstr>
      <vt:lpstr>Edit content modules</vt:lpstr>
      <vt:lpstr>Learn your toolbar</vt:lpstr>
      <vt:lpstr>Add in-text hyperlinks </vt:lpstr>
      <vt:lpstr>Embed videos into content module</vt:lpstr>
      <vt:lpstr>copy embed code, paste into twen</vt:lpstr>
      <vt:lpstr>Paste embed code into hyperlink tool</vt:lpstr>
      <vt:lpstr>Mobile classroom</vt:lpstr>
      <vt:lpstr>Your twen page contents</vt:lpstr>
      <vt:lpstr>Contact: </vt:lpstr>
    </vt:vector>
  </TitlesOfParts>
  <Company>TJSL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 Exam Writing Workshop</dc:title>
  <dc:creator>jmcooper</dc:creator>
  <cp:lastModifiedBy>Jennifer Cooper</cp:lastModifiedBy>
  <cp:revision>257</cp:revision>
  <cp:lastPrinted>2012-06-21T22:42:06Z</cp:lastPrinted>
  <dcterms:created xsi:type="dcterms:W3CDTF">2011-09-02T19:10:08Z</dcterms:created>
  <dcterms:modified xsi:type="dcterms:W3CDTF">2012-06-21T22:43:01Z</dcterms:modified>
</cp:coreProperties>
</file>